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864064-3C45-446E-92F7-2F1203D48BB7}" type="doc">
      <dgm:prSet loTypeId="urn:microsoft.com/office/officeart/2005/8/layout/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FD4022A-18E7-4342-9BDD-369FCEA725B9}">
      <dgm:prSet phldrT="[Текст]"/>
      <dgm:spPr/>
      <dgm:t>
        <a:bodyPr/>
        <a:lstStyle/>
        <a:p>
          <a:r>
            <a:rPr lang="ru-RU" dirty="0" smtClean="0"/>
            <a:t>Игры по ПДД</a:t>
          </a:r>
          <a:endParaRPr lang="ru-RU" dirty="0"/>
        </a:p>
      </dgm:t>
    </dgm:pt>
    <dgm:pt modelId="{B2552EC9-CE43-4D27-8131-5FE182BE0336}" type="parTrans" cxnId="{45A54ABF-81C1-4EB4-8E1E-E499B0942839}">
      <dgm:prSet/>
      <dgm:spPr/>
      <dgm:t>
        <a:bodyPr/>
        <a:lstStyle/>
        <a:p>
          <a:endParaRPr lang="ru-RU"/>
        </a:p>
      </dgm:t>
    </dgm:pt>
    <dgm:pt modelId="{3524822C-7B9D-4E28-978B-CAEC87DA184E}" type="sibTrans" cxnId="{45A54ABF-81C1-4EB4-8E1E-E499B0942839}">
      <dgm:prSet/>
      <dgm:spPr/>
      <dgm:t>
        <a:bodyPr/>
        <a:lstStyle/>
        <a:p>
          <a:endParaRPr lang="ru-RU"/>
        </a:p>
      </dgm:t>
    </dgm:pt>
    <dgm:pt modelId="{8424D1AE-EEE4-4501-ADB3-014ECC48CDAD}">
      <dgm:prSet phldrT="[Текст]"/>
      <dgm:spPr/>
      <dgm:t>
        <a:bodyPr/>
        <a:lstStyle/>
        <a:p>
          <a:r>
            <a:rPr lang="ru-RU" dirty="0" smtClean="0"/>
            <a:t>Викторины по ПДД</a:t>
          </a:r>
          <a:endParaRPr lang="ru-RU" dirty="0"/>
        </a:p>
      </dgm:t>
    </dgm:pt>
    <dgm:pt modelId="{BA14FE88-DD6C-4195-BDA1-10F858900B7A}" type="parTrans" cxnId="{09741A04-6E4B-46F5-8D5D-8FE897D4D155}">
      <dgm:prSet/>
      <dgm:spPr/>
      <dgm:t>
        <a:bodyPr/>
        <a:lstStyle/>
        <a:p>
          <a:endParaRPr lang="ru-RU"/>
        </a:p>
      </dgm:t>
    </dgm:pt>
    <dgm:pt modelId="{6C7B2B56-5515-470A-8D09-395C0AE5EB49}" type="sibTrans" cxnId="{09741A04-6E4B-46F5-8D5D-8FE897D4D155}">
      <dgm:prSet/>
      <dgm:spPr/>
      <dgm:t>
        <a:bodyPr/>
        <a:lstStyle/>
        <a:p>
          <a:endParaRPr lang="ru-RU"/>
        </a:p>
      </dgm:t>
    </dgm:pt>
    <dgm:pt modelId="{72C03294-7467-4BB9-9667-FB49AD98CBDA}">
      <dgm:prSet phldrT="[Текст]"/>
      <dgm:spPr/>
      <dgm:t>
        <a:bodyPr/>
        <a:lstStyle/>
        <a:p>
          <a:r>
            <a:rPr lang="ru-RU" dirty="0" smtClean="0"/>
            <a:t>Образовательные проекты</a:t>
          </a:r>
          <a:endParaRPr lang="ru-RU" dirty="0"/>
        </a:p>
      </dgm:t>
    </dgm:pt>
    <dgm:pt modelId="{D177DB37-1795-4F0C-AFF7-E0B53B9873B4}" type="parTrans" cxnId="{F60ECEEB-0A99-46F4-BC09-0129A41992C6}">
      <dgm:prSet/>
      <dgm:spPr/>
      <dgm:t>
        <a:bodyPr/>
        <a:lstStyle/>
        <a:p>
          <a:endParaRPr lang="ru-RU"/>
        </a:p>
      </dgm:t>
    </dgm:pt>
    <dgm:pt modelId="{B3077CBD-1BB5-4F4E-9E9D-4AEB7056A35F}" type="sibTrans" cxnId="{F60ECEEB-0A99-46F4-BC09-0129A41992C6}">
      <dgm:prSet/>
      <dgm:spPr/>
      <dgm:t>
        <a:bodyPr/>
        <a:lstStyle/>
        <a:p>
          <a:endParaRPr lang="ru-RU"/>
        </a:p>
      </dgm:t>
    </dgm:pt>
    <dgm:pt modelId="{54E49FF6-74F2-402E-8695-F1C02F873644}">
      <dgm:prSet phldrT="[Текст]"/>
      <dgm:spPr/>
      <dgm:t>
        <a:bodyPr/>
        <a:lstStyle/>
        <a:p>
          <a:r>
            <a:rPr lang="ru-RU" dirty="0" smtClean="0"/>
            <a:t>Акции </a:t>
          </a:r>
          <a:endParaRPr lang="ru-RU" dirty="0"/>
        </a:p>
      </dgm:t>
    </dgm:pt>
    <dgm:pt modelId="{842C7261-6CFA-4DFE-99F4-EDAF511A0C76}" type="parTrans" cxnId="{784C6383-08DC-457E-A839-49B01335736F}">
      <dgm:prSet/>
      <dgm:spPr/>
      <dgm:t>
        <a:bodyPr/>
        <a:lstStyle/>
        <a:p>
          <a:endParaRPr lang="ru-RU"/>
        </a:p>
      </dgm:t>
    </dgm:pt>
    <dgm:pt modelId="{7370D6C2-E7E9-4E91-BFCC-8FB697F3E9A4}" type="sibTrans" cxnId="{784C6383-08DC-457E-A839-49B01335736F}">
      <dgm:prSet/>
      <dgm:spPr/>
      <dgm:t>
        <a:bodyPr/>
        <a:lstStyle/>
        <a:p>
          <a:endParaRPr lang="ru-RU"/>
        </a:p>
      </dgm:t>
    </dgm:pt>
    <dgm:pt modelId="{D88B4ACE-3019-4DCE-B293-7E14E9872E85}">
      <dgm:prSet phldrT="[Текст]"/>
      <dgm:spPr/>
      <dgm:t>
        <a:bodyPr/>
        <a:lstStyle/>
        <a:p>
          <a:r>
            <a:rPr lang="ru-RU" dirty="0" smtClean="0"/>
            <a:t>Консультации</a:t>
          </a:r>
          <a:endParaRPr lang="ru-RU" dirty="0"/>
        </a:p>
      </dgm:t>
    </dgm:pt>
    <dgm:pt modelId="{F5ED57C8-F583-48CA-89D4-29930B3FD0C8}" type="parTrans" cxnId="{30022CC5-C844-41B4-BFAB-5AA446BC2783}">
      <dgm:prSet/>
      <dgm:spPr/>
      <dgm:t>
        <a:bodyPr/>
        <a:lstStyle/>
        <a:p>
          <a:endParaRPr lang="ru-RU"/>
        </a:p>
      </dgm:t>
    </dgm:pt>
    <dgm:pt modelId="{3202878A-A5A2-45CD-9343-2159FBE47470}" type="sibTrans" cxnId="{30022CC5-C844-41B4-BFAB-5AA446BC2783}">
      <dgm:prSet/>
      <dgm:spPr/>
      <dgm:t>
        <a:bodyPr/>
        <a:lstStyle/>
        <a:p>
          <a:endParaRPr lang="ru-RU"/>
        </a:p>
      </dgm:t>
    </dgm:pt>
    <dgm:pt modelId="{2B40DACB-2E78-41C3-8142-2D71FF007BF4}">
      <dgm:prSet phldrT="[Текст]"/>
      <dgm:spPr/>
      <dgm:t>
        <a:bodyPr/>
        <a:lstStyle/>
        <a:p>
          <a:r>
            <a:rPr lang="ru-RU" dirty="0" err="1" smtClean="0"/>
            <a:t>Конкурсно</a:t>
          </a:r>
          <a:r>
            <a:rPr lang="ru-RU" dirty="0" smtClean="0"/>
            <a:t>-игровые программы</a:t>
          </a:r>
          <a:endParaRPr lang="ru-RU" dirty="0"/>
        </a:p>
      </dgm:t>
    </dgm:pt>
    <dgm:pt modelId="{30024FD9-755A-42B3-8F16-F0174546C940}" type="parTrans" cxnId="{37BCC162-0A32-42A1-B4E4-E68ED8AF976E}">
      <dgm:prSet/>
      <dgm:spPr/>
    </dgm:pt>
    <dgm:pt modelId="{7806DD11-EC59-451F-9719-1F29887B3848}" type="sibTrans" cxnId="{37BCC162-0A32-42A1-B4E4-E68ED8AF976E}">
      <dgm:prSet/>
      <dgm:spPr/>
      <dgm:t>
        <a:bodyPr/>
        <a:lstStyle/>
        <a:p>
          <a:endParaRPr lang="ru-RU"/>
        </a:p>
      </dgm:t>
    </dgm:pt>
    <dgm:pt modelId="{F9FFE326-C790-44E6-865A-66B79902A8B6}">
      <dgm:prSet phldrT="[Текст]"/>
      <dgm:spPr/>
      <dgm:t>
        <a:bodyPr/>
        <a:lstStyle/>
        <a:p>
          <a:r>
            <a:rPr lang="ru-RU" dirty="0" smtClean="0"/>
            <a:t>Муниципальный этап всероссийского конкурса «Безопасное колесо»</a:t>
          </a:r>
          <a:endParaRPr lang="ru-RU" dirty="0"/>
        </a:p>
      </dgm:t>
    </dgm:pt>
    <dgm:pt modelId="{3410CEE0-4DFE-4082-9C24-54EF6B83FFDA}" type="parTrans" cxnId="{636222F0-3BA3-4895-B32D-CC48C4519B9A}">
      <dgm:prSet/>
      <dgm:spPr/>
    </dgm:pt>
    <dgm:pt modelId="{26BB08DD-B0A4-421C-A90E-DF06D78BCD2B}" type="sibTrans" cxnId="{636222F0-3BA3-4895-B32D-CC48C4519B9A}">
      <dgm:prSet/>
      <dgm:spPr/>
      <dgm:t>
        <a:bodyPr/>
        <a:lstStyle/>
        <a:p>
          <a:endParaRPr lang="ru-RU"/>
        </a:p>
      </dgm:t>
    </dgm:pt>
    <dgm:pt modelId="{DE1185A0-D8B0-4D2F-AE60-EFC3AB77DC70}">
      <dgm:prSet phldrT="[Текст]"/>
      <dgm:spPr/>
      <dgm:t>
        <a:bodyPr/>
        <a:lstStyle/>
        <a:p>
          <a:r>
            <a:rPr lang="ru-RU" dirty="0" smtClean="0"/>
            <a:t>Участие в региональном этапе Всероссийского конкурса «Безопасное колесо»</a:t>
          </a:r>
          <a:endParaRPr lang="ru-RU" dirty="0"/>
        </a:p>
      </dgm:t>
    </dgm:pt>
    <dgm:pt modelId="{7A37747B-9769-44BD-9A5A-8BF1ECEF896F}" type="parTrans" cxnId="{ED905756-4540-4824-B6B8-A596B8E4CE3B}">
      <dgm:prSet/>
      <dgm:spPr/>
    </dgm:pt>
    <dgm:pt modelId="{2151E0F5-5F16-4958-9CD9-4A7F7B2889D4}" type="sibTrans" cxnId="{ED905756-4540-4824-B6B8-A596B8E4CE3B}">
      <dgm:prSet/>
      <dgm:spPr/>
    </dgm:pt>
    <dgm:pt modelId="{B51E8408-B65D-4FDD-AB0C-68FA23EC92E6}" type="pres">
      <dgm:prSet presAssocID="{4D864064-3C45-446E-92F7-2F1203D48BB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962515-3DEA-47F6-A28A-8532D5900F7D}" type="pres">
      <dgm:prSet presAssocID="{3FD4022A-18E7-4342-9BDD-369FCEA725B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DDBD20-8574-4E50-8094-8D9B240014EA}" type="pres">
      <dgm:prSet presAssocID="{3524822C-7B9D-4E28-978B-CAEC87DA184E}" presName="sibTrans" presStyleLbl="sibTrans2D1" presStyleIdx="0" presStyleCnt="7"/>
      <dgm:spPr/>
      <dgm:t>
        <a:bodyPr/>
        <a:lstStyle/>
        <a:p>
          <a:endParaRPr lang="ru-RU"/>
        </a:p>
      </dgm:t>
    </dgm:pt>
    <dgm:pt modelId="{52406C03-9360-4725-8F67-A51CB902810B}" type="pres">
      <dgm:prSet presAssocID="{3524822C-7B9D-4E28-978B-CAEC87DA184E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C3AFDA73-2902-428A-8E8E-BEC8431EA5F0}" type="pres">
      <dgm:prSet presAssocID="{8424D1AE-EEE4-4501-ADB3-014ECC48CDAD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460B97-7E54-428D-BD74-86F412E9C942}" type="pres">
      <dgm:prSet presAssocID="{6C7B2B56-5515-470A-8D09-395C0AE5EB49}" presName="sibTrans" presStyleLbl="sibTrans2D1" presStyleIdx="1" presStyleCnt="7"/>
      <dgm:spPr/>
      <dgm:t>
        <a:bodyPr/>
        <a:lstStyle/>
        <a:p>
          <a:endParaRPr lang="ru-RU"/>
        </a:p>
      </dgm:t>
    </dgm:pt>
    <dgm:pt modelId="{53FEE319-56B8-4B8C-A915-F8B592231068}" type="pres">
      <dgm:prSet presAssocID="{6C7B2B56-5515-470A-8D09-395C0AE5EB49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7883714B-DF11-4E6D-AB17-FD9DE434B931}" type="pres">
      <dgm:prSet presAssocID="{2B40DACB-2E78-41C3-8142-2D71FF007BF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DDBA99-33D5-4495-9D99-E783B0ABEDCA}" type="pres">
      <dgm:prSet presAssocID="{7806DD11-EC59-451F-9719-1F29887B3848}" presName="sibTrans" presStyleLbl="sibTrans2D1" presStyleIdx="2" presStyleCnt="7"/>
      <dgm:spPr/>
      <dgm:t>
        <a:bodyPr/>
        <a:lstStyle/>
        <a:p>
          <a:endParaRPr lang="ru-RU"/>
        </a:p>
      </dgm:t>
    </dgm:pt>
    <dgm:pt modelId="{C1E8ED04-C9D0-4DF5-B1A7-3767005861EA}" type="pres">
      <dgm:prSet presAssocID="{7806DD11-EC59-451F-9719-1F29887B3848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B3884347-D9E5-4666-9711-902E3BA0DA9A}" type="pres">
      <dgm:prSet presAssocID="{72C03294-7467-4BB9-9667-FB49AD98CBDA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41F8BD-8692-4D49-9FCC-F1DB6AE3C3AD}" type="pres">
      <dgm:prSet presAssocID="{B3077CBD-1BB5-4F4E-9E9D-4AEB7056A35F}" presName="sibTrans" presStyleLbl="sibTrans2D1" presStyleIdx="3" presStyleCnt="7"/>
      <dgm:spPr/>
      <dgm:t>
        <a:bodyPr/>
        <a:lstStyle/>
        <a:p>
          <a:endParaRPr lang="ru-RU"/>
        </a:p>
      </dgm:t>
    </dgm:pt>
    <dgm:pt modelId="{3B1E3DA1-B5F8-4848-8B0F-E0594EDA4801}" type="pres">
      <dgm:prSet presAssocID="{B3077CBD-1BB5-4F4E-9E9D-4AEB7056A35F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57DCD767-77B2-4C62-8B13-E54DE48B0FAD}" type="pres">
      <dgm:prSet presAssocID="{54E49FF6-74F2-402E-8695-F1C02F873644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C789EA-DCB2-42B2-9F7D-535E70A8FBAD}" type="pres">
      <dgm:prSet presAssocID="{7370D6C2-E7E9-4E91-BFCC-8FB697F3E9A4}" presName="sibTrans" presStyleLbl="sibTrans2D1" presStyleIdx="4" presStyleCnt="7"/>
      <dgm:spPr/>
      <dgm:t>
        <a:bodyPr/>
        <a:lstStyle/>
        <a:p>
          <a:endParaRPr lang="ru-RU"/>
        </a:p>
      </dgm:t>
    </dgm:pt>
    <dgm:pt modelId="{7265697E-4080-47D8-81F2-09E6BD94D37C}" type="pres">
      <dgm:prSet presAssocID="{7370D6C2-E7E9-4E91-BFCC-8FB697F3E9A4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D9FE96B4-A245-4E85-9155-1566B670C8F4}" type="pres">
      <dgm:prSet presAssocID="{D88B4ACE-3019-4DCE-B293-7E14E9872E85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2DA658-367F-406C-A149-A807DE7AC337}" type="pres">
      <dgm:prSet presAssocID="{3202878A-A5A2-45CD-9343-2159FBE47470}" presName="sibTrans" presStyleLbl="sibTrans2D1" presStyleIdx="5" presStyleCnt="7"/>
      <dgm:spPr/>
      <dgm:t>
        <a:bodyPr/>
        <a:lstStyle/>
        <a:p>
          <a:endParaRPr lang="ru-RU"/>
        </a:p>
      </dgm:t>
    </dgm:pt>
    <dgm:pt modelId="{6A3B3DC7-2A89-40E3-B9FB-D55185DC8F66}" type="pres">
      <dgm:prSet presAssocID="{3202878A-A5A2-45CD-9343-2159FBE47470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6B761F1A-53A2-4B13-B75E-6CA48EBCEA15}" type="pres">
      <dgm:prSet presAssocID="{F9FFE326-C790-44E6-865A-66B79902A8B6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D0118D-16AD-4BCB-9597-FAE1F8FC4AF7}" type="pres">
      <dgm:prSet presAssocID="{26BB08DD-B0A4-421C-A90E-DF06D78BCD2B}" presName="sibTrans" presStyleLbl="sibTrans2D1" presStyleIdx="6" presStyleCnt="7"/>
      <dgm:spPr/>
      <dgm:t>
        <a:bodyPr/>
        <a:lstStyle/>
        <a:p>
          <a:endParaRPr lang="ru-RU"/>
        </a:p>
      </dgm:t>
    </dgm:pt>
    <dgm:pt modelId="{64045689-E682-40B1-9B98-C1177B5D49FA}" type="pres">
      <dgm:prSet presAssocID="{26BB08DD-B0A4-421C-A90E-DF06D78BCD2B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F2BE6F61-5104-4FCE-8948-08BBC1A052AD}" type="pres">
      <dgm:prSet presAssocID="{DE1185A0-D8B0-4D2F-AE60-EFC3AB77DC70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83DA2A-A27B-4025-903D-2467947140B4}" type="presOf" srcId="{7806DD11-EC59-451F-9719-1F29887B3848}" destId="{C1E8ED04-C9D0-4DF5-B1A7-3767005861EA}" srcOrd="1" destOrd="0" presId="urn:microsoft.com/office/officeart/2005/8/layout/process5"/>
    <dgm:cxn modelId="{F6FD402B-8A31-4AB1-B21F-86A25B2CFA1C}" type="presOf" srcId="{B3077CBD-1BB5-4F4E-9E9D-4AEB7056A35F}" destId="{3841F8BD-8692-4D49-9FCC-F1DB6AE3C3AD}" srcOrd="0" destOrd="0" presId="urn:microsoft.com/office/officeart/2005/8/layout/process5"/>
    <dgm:cxn modelId="{784C6383-08DC-457E-A839-49B01335736F}" srcId="{4D864064-3C45-446E-92F7-2F1203D48BB7}" destId="{54E49FF6-74F2-402E-8695-F1C02F873644}" srcOrd="4" destOrd="0" parTransId="{842C7261-6CFA-4DFE-99F4-EDAF511A0C76}" sibTransId="{7370D6C2-E7E9-4E91-BFCC-8FB697F3E9A4}"/>
    <dgm:cxn modelId="{09741A04-6E4B-46F5-8D5D-8FE897D4D155}" srcId="{4D864064-3C45-446E-92F7-2F1203D48BB7}" destId="{8424D1AE-EEE4-4501-ADB3-014ECC48CDAD}" srcOrd="1" destOrd="0" parTransId="{BA14FE88-DD6C-4195-BDA1-10F858900B7A}" sibTransId="{6C7B2B56-5515-470A-8D09-395C0AE5EB49}"/>
    <dgm:cxn modelId="{E7421968-E67E-4370-84CE-EF456FD68DFB}" type="presOf" srcId="{D88B4ACE-3019-4DCE-B293-7E14E9872E85}" destId="{D9FE96B4-A245-4E85-9155-1566B670C8F4}" srcOrd="0" destOrd="0" presId="urn:microsoft.com/office/officeart/2005/8/layout/process5"/>
    <dgm:cxn modelId="{37BCC162-0A32-42A1-B4E4-E68ED8AF976E}" srcId="{4D864064-3C45-446E-92F7-2F1203D48BB7}" destId="{2B40DACB-2E78-41C3-8142-2D71FF007BF4}" srcOrd="2" destOrd="0" parTransId="{30024FD9-755A-42B3-8F16-F0174546C940}" sibTransId="{7806DD11-EC59-451F-9719-1F29887B3848}"/>
    <dgm:cxn modelId="{7EE86014-9BCB-4C59-8FE5-FEC7541F38DA}" type="presOf" srcId="{8424D1AE-EEE4-4501-ADB3-014ECC48CDAD}" destId="{C3AFDA73-2902-428A-8E8E-BEC8431EA5F0}" srcOrd="0" destOrd="0" presId="urn:microsoft.com/office/officeart/2005/8/layout/process5"/>
    <dgm:cxn modelId="{F6AF1507-282A-48EF-8BA1-1DD4469F5F36}" type="presOf" srcId="{3524822C-7B9D-4E28-978B-CAEC87DA184E}" destId="{A3DDBD20-8574-4E50-8094-8D9B240014EA}" srcOrd="0" destOrd="0" presId="urn:microsoft.com/office/officeart/2005/8/layout/process5"/>
    <dgm:cxn modelId="{3CA00901-8CF7-4A7C-A024-84F6B6D1FC35}" type="presOf" srcId="{2B40DACB-2E78-41C3-8142-2D71FF007BF4}" destId="{7883714B-DF11-4E6D-AB17-FD9DE434B931}" srcOrd="0" destOrd="0" presId="urn:microsoft.com/office/officeart/2005/8/layout/process5"/>
    <dgm:cxn modelId="{0CA41157-3B54-492B-BB8A-2862803204E5}" type="presOf" srcId="{4D864064-3C45-446E-92F7-2F1203D48BB7}" destId="{B51E8408-B65D-4FDD-AB0C-68FA23EC92E6}" srcOrd="0" destOrd="0" presId="urn:microsoft.com/office/officeart/2005/8/layout/process5"/>
    <dgm:cxn modelId="{82AD0EA5-8D25-4D3B-9880-73CE16E4D7E0}" type="presOf" srcId="{F9FFE326-C790-44E6-865A-66B79902A8B6}" destId="{6B761F1A-53A2-4B13-B75E-6CA48EBCEA15}" srcOrd="0" destOrd="0" presId="urn:microsoft.com/office/officeart/2005/8/layout/process5"/>
    <dgm:cxn modelId="{B9C9A040-6EF3-4CA7-8C5A-AE9616CFD16A}" type="presOf" srcId="{7806DD11-EC59-451F-9719-1F29887B3848}" destId="{B6DDBA99-33D5-4495-9D99-E783B0ABEDCA}" srcOrd="0" destOrd="0" presId="urn:microsoft.com/office/officeart/2005/8/layout/process5"/>
    <dgm:cxn modelId="{2D8044DC-51DB-4772-B7E6-83B179B2224C}" type="presOf" srcId="{3202878A-A5A2-45CD-9343-2159FBE47470}" destId="{CC2DA658-367F-406C-A149-A807DE7AC337}" srcOrd="0" destOrd="0" presId="urn:microsoft.com/office/officeart/2005/8/layout/process5"/>
    <dgm:cxn modelId="{4417CBD4-D79E-4AF0-AA38-3AA57E15C39D}" type="presOf" srcId="{6C7B2B56-5515-470A-8D09-395C0AE5EB49}" destId="{53FEE319-56B8-4B8C-A915-F8B592231068}" srcOrd="1" destOrd="0" presId="urn:microsoft.com/office/officeart/2005/8/layout/process5"/>
    <dgm:cxn modelId="{FA277962-1DF0-4F04-BF71-39301CADCF6A}" type="presOf" srcId="{7370D6C2-E7E9-4E91-BFCC-8FB697F3E9A4}" destId="{79C789EA-DCB2-42B2-9F7D-535E70A8FBAD}" srcOrd="0" destOrd="0" presId="urn:microsoft.com/office/officeart/2005/8/layout/process5"/>
    <dgm:cxn modelId="{ED905756-4540-4824-B6B8-A596B8E4CE3B}" srcId="{4D864064-3C45-446E-92F7-2F1203D48BB7}" destId="{DE1185A0-D8B0-4D2F-AE60-EFC3AB77DC70}" srcOrd="7" destOrd="0" parTransId="{7A37747B-9769-44BD-9A5A-8BF1ECEF896F}" sibTransId="{2151E0F5-5F16-4958-9CD9-4A7F7B2889D4}"/>
    <dgm:cxn modelId="{464961B7-D4A9-4111-AD23-EC4E968DF41E}" type="presOf" srcId="{3202878A-A5A2-45CD-9343-2159FBE47470}" destId="{6A3B3DC7-2A89-40E3-B9FB-D55185DC8F66}" srcOrd="1" destOrd="0" presId="urn:microsoft.com/office/officeart/2005/8/layout/process5"/>
    <dgm:cxn modelId="{F60ECEEB-0A99-46F4-BC09-0129A41992C6}" srcId="{4D864064-3C45-446E-92F7-2F1203D48BB7}" destId="{72C03294-7467-4BB9-9667-FB49AD98CBDA}" srcOrd="3" destOrd="0" parTransId="{D177DB37-1795-4F0C-AFF7-E0B53B9873B4}" sibTransId="{B3077CBD-1BB5-4F4E-9E9D-4AEB7056A35F}"/>
    <dgm:cxn modelId="{9EB67C38-D368-4F57-991F-33848047B2FE}" type="presOf" srcId="{DE1185A0-D8B0-4D2F-AE60-EFC3AB77DC70}" destId="{F2BE6F61-5104-4FCE-8948-08BBC1A052AD}" srcOrd="0" destOrd="0" presId="urn:microsoft.com/office/officeart/2005/8/layout/process5"/>
    <dgm:cxn modelId="{957EE5D1-F383-41A4-BFB6-3330F84482EA}" type="presOf" srcId="{26BB08DD-B0A4-421C-A90E-DF06D78BCD2B}" destId="{3ED0118D-16AD-4BCB-9597-FAE1F8FC4AF7}" srcOrd="0" destOrd="0" presId="urn:microsoft.com/office/officeart/2005/8/layout/process5"/>
    <dgm:cxn modelId="{63CBF659-BF12-4A5B-9E01-1089BCC5ACA4}" type="presOf" srcId="{26BB08DD-B0A4-421C-A90E-DF06D78BCD2B}" destId="{64045689-E682-40B1-9B98-C1177B5D49FA}" srcOrd="1" destOrd="0" presId="urn:microsoft.com/office/officeart/2005/8/layout/process5"/>
    <dgm:cxn modelId="{30022CC5-C844-41B4-BFAB-5AA446BC2783}" srcId="{4D864064-3C45-446E-92F7-2F1203D48BB7}" destId="{D88B4ACE-3019-4DCE-B293-7E14E9872E85}" srcOrd="5" destOrd="0" parTransId="{F5ED57C8-F583-48CA-89D4-29930B3FD0C8}" sibTransId="{3202878A-A5A2-45CD-9343-2159FBE47470}"/>
    <dgm:cxn modelId="{91B5FE83-4E6F-4911-9F80-432C0F874D64}" type="presOf" srcId="{B3077CBD-1BB5-4F4E-9E9D-4AEB7056A35F}" destId="{3B1E3DA1-B5F8-4848-8B0F-E0594EDA4801}" srcOrd="1" destOrd="0" presId="urn:microsoft.com/office/officeart/2005/8/layout/process5"/>
    <dgm:cxn modelId="{B15EBAFE-2BD3-4ED3-9312-98907B5D1E11}" type="presOf" srcId="{72C03294-7467-4BB9-9667-FB49AD98CBDA}" destId="{B3884347-D9E5-4666-9711-902E3BA0DA9A}" srcOrd="0" destOrd="0" presId="urn:microsoft.com/office/officeart/2005/8/layout/process5"/>
    <dgm:cxn modelId="{FDFC4E9E-0C61-4C30-8476-632C0C010C2C}" type="presOf" srcId="{6C7B2B56-5515-470A-8D09-395C0AE5EB49}" destId="{A8460B97-7E54-428D-BD74-86F412E9C942}" srcOrd="0" destOrd="0" presId="urn:microsoft.com/office/officeart/2005/8/layout/process5"/>
    <dgm:cxn modelId="{5842DA4F-C684-4CF9-ABC6-CCC3CAD32DE0}" type="presOf" srcId="{3FD4022A-18E7-4342-9BDD-369FCEA725B9}" destId="{51962515-3DEA-47F6-A28A-8532D5900F7D}" srcOrd="0" destOrd="0" presId="urn:microsoft.com/office/officeart/2005/8/layout/process5"/>
    <dgm:cxn modelId="{45A54ABF-81C1-4EB4-8E1E-E499B0942839}" srcId="{4D864064-3C45-446E-92F7-2F1203D48BB7}" destId="{3FD4022A-18E7-4342-9BDD-369FCEA725B9}" srcOrd="0" destOrd="0" parTransId="{B2552EC9-CE43-4D27-8131-5FE182BE0336}" sibTransId="{3524822C-7B9D-4E28-978B-CAEC87DA184E}"/>
    <dgm:cxn modelId="{75C2D3A8-8059-4B40-AE3C-2D67C5C77279}" type="presOf" srcId="{3524822C-7B9D-4E28-978B-CAEC87DA184E}" destId="{52406C03-9360-4725-8F67-A51CB902810B}" srcOrd="1" destOrd="0" presId="urn:microsoft.com/office/officeart/2005/8/layout/process5"/>
    <dgm:cxn modelId="{5D4CD8D0-389A-4824-BD0D-37EA6B61C756}" type="presOf" srcId="{7370D6C2-E7E9-4E91-BFCC-8FB697F3E9A4}" destId="{7265697E-4080-47D8-81F2-09E6BD94D37C}" srcOrd="1" destOrd="0" presId="urn:microsoft.com/office/officeart/2005/8/layout/process5"/>
    <dgm:cxn modelId="{882615FC-020E-4183-BC19-54D1515CD74A}" type="presOf" srcId="{54E49FF6-74F2-402E-8695-F1C02F873644}" destId="{57DCD767-77B2-4C62-8B13-E54DE48B0FAD}" srcOrd="0" destOrd="0" presId="urn:microsoft.com/office/officeart/2005/8/layout/process5"/>
    <dgm:cxn modelId="{636222F0-3BA3-4895-B32D-CC48C4519B9A}" srcId="{4D864064-3C45-446E-92F7-2F1203D48BB7}" destId="{F9FFE326-C790-44E6-865A-66B79902A8B6}" srcOrd="6" destOrd="0" parTransId="{3410CEE0-4DFE-4082-9C24-54EF6B83FFDA}" sibTransId="{26BB08DD-B0A4-421C-A90E-DF06D78BCD2B}"/>
    <dgm:cxn modelId="{B61181F6-4360-42B3-BD90-10D2E6FED4E4}" type="presParOf" srcId="{B51E8408-B65D-4FDD-AB0C-68FA23EC92E6}" destId="{51962515-3DEA-47F6-A28A-8532D5900F7D}" srcOrd="0" destOrd="0" presId="urn:microsoft.com/office/officeart/2005/8/layout/process5"/>
    <dgm:cxn modelId="{E397199F-533D-49AB-BD91-018C28EE2581}" type="presParOf" srcId="{B51E8408-B65D-4FDD-AB0C-68FA23EC92E6}" destId="{A3DDBD20-8574-4E50-8094-8D9B240014EA}" srcOrd="1" destOrd="0" presId="urn:microsoft.com/office/officeart/2005/8/layout/process5"/>
    <dgm:cxn modelId="{D0B9C73A-98DC-4A25-A2EA-9932BA973DC1}" type="presParOf" srcId="{A3DDBD20-8574-4E50-8094-8D9B240014EA}" destId="{52406C03-9360-4725-8F67-A51CB902810B}" srcOrd="0" destOrd="0" presId="urn:microsoft.com/office/officeart/2005/8/layout/process5"/>
    <dgm:cxn modelId="{5F9E92B7-C327-404F-B127-5EDB326DA0D1}" type="presParOf" srcId="{B51E8408-B65D-4FDD-AB0C-68FA23EC92E6}" destId="{C3AFDA73-2902-428A-8E8E-BEC8431EA5F0}" srcOrd="2" destOrd="0" presId="urn:microsoft.com/office/officeart/2005/8/layout/process5"/>
    <dgm:cxn modelId="{41EFE888-EDB5-473B-B8C8-D20D18DB6824}" type="presParOf" srcId="{B51E8408-B65D-4FDD-AB0C-68FA23EC92E6}" destId="{A8460B97-7E54-428D-BD74-86F412E9C942}" srcOrd="3" destOrd="0" presId="urn:microsoft.com/office/officeart/2005/8/layout/process5"/>
    <dgm:cxn modelId="{E1257458-C074-4CE5-89E7-1833D31CA9D6}" type="presParOf" srcId="{A8460B97-7E54-428D-BD74-86F412E9C942}" destId="{53FEE319-56B8-4B8C-A915-F8B592231068}" srcOrd="0" destOrd="0" presId="urn:microsoft.com/office/officeart/2005/8/layout/process5"/>
    <dgm:cxn modelId="{B6139BF6-FD55-4E9A-B8A8-0EEA9FF9821D}" type="presParOf" srcId="{B51E8408-B65D-4FDD-AB0C-68FA23EC92E6}" destId="{7883714B-DF11-4E6D-AB17-FD9DE434B931}" srcOrd="4" destOrd="0" presId="urn:microsoft.com/office/officeart/2005/8/layout/process5"/>
    <dgm:cxn modelId="{2ADD4521-5CE7-482F-921F-37EE8B8BF786}" type="presParOf" srcId="{B51E8408-B65D-4FDD-AB0C-68FA23EC92E6}" destId="{B6DDBA99-33D5-4495-9D99-E783B0ABEDCA}" srcOrd="5" destOrd="0" presId="urn:microsoft.com/office/officeart/2005/8/layout/process5"/>
    <dgm:cxn modelId="{4792C0E0-DC16-4156-916E-8EA9E6EA2868}" type="presParOf" srcId="{B6DDBA99-33D5-4495-9D99-E783B0ABEDCA}" destId="{C1E8ED04-C9D0-4DF5-B1A7-3767005861EA}" srcOrd="0" destOrd="0" presId="urn:microsoft.com/office/officeart/2005/8/layout/process5"/>
    <dgm:cxn modelId="{D809CC55-DEFB-4F05-9EC7-C93BA9C465A4}" type="presParOf" srcId="{B51E8408-B65D-4FDD-AB0C-68FA23EC92E6}" destId="{B3884347-D9E5-4666-9711-902E3BA0DA9A}" srcOrd="6" destOrd="0" presId="urn:microsoft.com/office/officeart/2005/8/layout/process5"/>
    <dgm:cxn modelId="{C90212E6-655B-43BD-BC5C-2457C066005A}" type="presParOf" srcId="{B51E8408-B65D-4FDD-AB0C-68FA23EC92E6}" destId="{3841F8BD-8692-4D49-9FCC-F1DB6AE3C3AD}" srcOrd="7" destOrd="0" presId="urn:microsoft.com/office/officeart/2005/8/layout/process5"/>
    <dgm:cxn modelId="{0AFA9F2A-E868-4D2F-A034-54E804E7DDB9}" type="presParOf" srcId="{3841F8BD-8692-4D49-9FCC-F1DB6AE3C3AD}" destId="{3B1E3DA1-B5F8-4848-8B0F-E0594EDA4801}" srcOrd="0" destOrd="0" presId="urn:microsoft.com/office/officeart/2005/8/layout/process5"/>
    <dgm:cxn modelId="{9C749E71-1A4D-46F6-B404-E642625CA688}" type="presParOf" srcId="{B51E8408-B65D-4FDD-AB0C-68FA23EC92E6}" destId="{57DCD767-77B2-4C62-8B13-E54DE48B0FAD}" srcOrd="8" destOrd="0" presId="urn:microsoft.com/office/officeart/2005/8/layout/process5"/>
    <dgm:cxn modelId="{ABEAE7CC-3199-4192-9539-EF861AD10D9F}" type="presParOf" srcId="{B51E8408-B65D-4FDD-AB0C-68FA23EC92E6}" destId="{79C789EA-DCB2-42B2-9F7D-535E70A8FBAD}" srcOrd="9" destOrd="0" presId="urn:microsoft.com/office/officeart/2005/8/layout/process5"/>
    <dgm:cxn modelId="{6224A7BC-F3FD-4996-BF5D-7B9BF5FD8D90}" type="presParOf" srcId="{79C789EA-DCB2-42B2-9F7D-535E70A8FBAD}" destId="{7265697E-4080-47D8-81F2-09E6BD94D37C}" srcOrd="0" destOrd="0" presId="urn:microsoft.com/office/officeart/2005/8/layout/process5"/>
    <dgm:cxn modelId="{BB13B86C-7CDC-4061-9754-9EEDE32C7A28}" type="presParOf" srcId="{B51E8408-B65D-4FDD-AB0C-68FA23EC92E6}" destId="{D9FE96B4-A245-4E85-9155-1566B670C8F4}" srcOrd="10" destOrd="0" presId="urn:microsoft.com/office/officeart/2005/8/layout/process5"/>
    <dgm:cxn modelId="{E2F1B7C8-AA89-42BF-9397-E4A5D2B86743}" type="presParOf" srcId="{B51E8408-B65D-4FDD-AB0C-68FA23EC92E6}" destId="{CC2DA658-367F-406C-A149-A807DE7AC337}" srcOrd="11" destOrd="0" presId="urn:microsoft.com/office/officeart/2005/8/layout/process5"/>
    <dgm:cxn modelId="{A1B6DE1D-E640-4CFD-886A-C0E9562BE18F}" type="presParOf" srcId="{CC2DA658-367F-406C-A149-A807DE7AC337}" destId="{6A3B3DC7-2A89-40E3-B9FB-D55185DC8F66}" srcOrd="0" destOrd="0" presId="urn:microsoft.com/office/officeart/2005/8/layout/process5"/>
    <dgm:cxn modelId="{ACFE52CD-6CEF-430C-BAE0-E2DCBBC79D2A}" type="presParOf" srcId="{B51E8408-B65D-4FDD-AB0C-68FA23EC92E6}" destId="{6B761F1A-53A2-4B13-B75E-6CA48EBCEA15}" srcOrd="12" destOrd="0" presId="urn:microsoft.com/office/officeart/2005/8/layout/process5"/>
    <dgm:cxn modelId="{951A80FB-A7E2-4275-B9C6-ABDF5B202024}" type="presParOf" srcId="{B51E8408-B65D-4FDD-AB0C-68FA23EC92E6}" destId="{3ED0118D-16AD-4BCB-9597-FAE1F8FC4AF7}" srcOrd="13" destOrd="0" presId="urn:microsoft.com/office/officeart/2005/8/layout/process5"/>
    <dgm:cxn modelId="{B057D20B-2A21-41DD-B9B7-3962A1394A18}" type="presParOf" srcId="{3ED0118D-16AD-4BCB-9597-FAE1F8FC4AF7}" destId="{64045689-E682-40B1-9B98-C1177B5D49FA}" srcOrd="0" destOrd="0" presId="urn:microsoft.com/office/officeart/2005/8/layout/process5"/>
    <dgm:cxn modelId="{96FA3912-7323-4B29-B9D0-0C31BEA3E0F3}" type="presParOf" srcId="{B51E8408-B65D-4FDD-AB0C-68FA23EC92E6}" destId="{F2BE6F61-5104-4FCE-8948-08BBC1A052AD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247111-40D2-4DF6-8CEB-E8507C0231CD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D67DC51-817F-4900-974F-9C913E9533AE}">
      <dgm:prSet phldrT="[Текст]"/>
      <dgm:spPr/>
      <dgm:t>
        <a:bodyPr/>
        <a:lstStyle/>
        <a:p>
          <a:r>
            <a:rPr lang="ru-RU" b="1" strike="noStrike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ЮИД </a:t>
          </a:r>
        </a:p>
        <a:p>
          <a:r>
            <a:rPr lang="ru-RU" b="1" strike="noStrike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на базе ОУ</a:t>
          </a:r>
          <a:endParaRPr lang="ru-RU" b="1" strike="noStrike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FCF0325B-BF54-427C-828C-F63CD2E6057F}" type="parTrans" cxnId="{B11A0BE8-C6AA-4865-9BB6-1A910BB730B9}">
      <dgm:prSet/>
      <dgm:spPr/>
      <dgm:t>
        <a:bodyPr/>
        <a:lstStyle/>
        <a:p>
          <a:endParaRPr lang="ru-RU"/>
        </a:p>
      </dgm:t>
    </dgm:pt>
    <dgm:pt modelId="{0FC091CF-460B-4EB3-81AC-DB0EF5982706}" type="sibTrans" cxnId="{B11A0BE8-C6AA-4865-9BB6-1A910BB730B9}">
      <dgm:prSet/>
      <dgm:spPr/>
      <dgm:t>
        <a:bodyPr/>
        <a:lstStyle/>
        <a:p>
          <a:endParaRPr lang="ru-RU"/>
        </a:p>
      </dgm:t>
    </dgm:pt>
    <dgm:pt modelId="{CE7E5CA2-E6C7-46C9-A904-F1F918031FAF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Отряды ЮИД в школах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68E10673-2C4A-4AFC-B8B9-7F6BDAE15FB6}" type="parTrans" cxnId="{53D0487F-0A2C-490E-B17A-2A458D6EF6AE}">
      <dgm:prSet/>
      <dgm:spPr/>
      <dgm:t>
        <a:bodyPr/>
        <a:lstStyle/>
        <a:p>
          <a:endParaRPr lang="ru-RU"/>
        </a:p>
      </dgm:t>
    </dgm:pt>
    <dgm:pt modelId="{EDD71F6A-2990-41AB-888E-2E3347559162}" type="sibTrans" cxnId="{53D0487F-0A2C-490E-B17A-2A458D6EF6AE}">
      <dgm:prSet/>
      <dgm:spPr/>
      <dgm:t>
        <a:bodyPr/>
        <a:lstStyle/>
        <a:p>
          <a:endParaRPr lang="ru-RU"/>
        </a:p>
      </dgm:t>
    </dgm:pt>
    <dgm:pt modelId="{70943BF1-94B9-4FEB-AE7C-D31CA1A3B762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Маленькие отряды в детских садах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0584D01B-7927-4888-BAAE-3C653209C2EC}" type="parTrans" cxnId="{ED7F4DA9-029E-497D-AB32-DD7413C67B05}">
      <dgm:prSet/>
      <dgm:spPr/>
      <dgm:t>
        <a:bodyPr/>
        <a:lstStyle/>
        <a:p>
          <a:endParaRPr lang="ru-RU"/>
        </a:p>
      </dgm:t>
    </dgm:pt>
    <dgm:pt modelId="{9205B5C9-C697-48F8-A112-8574BF945B08}" type="sibTrans" cxnId="{ED7F4DA9-029E-497D-AB32-DD7413C67B05}">
      <dgm:prSet/>
      <dgm:spPr/>
      <dgm:t>
        <a:bodyPr/>
        <a:lstStyle/>
        <a:p>
          <a:endParaRPr lang="ru-RU"/>
        </a:p>
      </dgm:t>
    </dgm:pt>
    <dgm:pt modelId="{BC0D1597-5BAD-4792-8E8F-16816E9ED975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Сотрудничество в </a:t>
          </a:r>
          <a:r>
            <a:rPr lang="ru-RU" b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г.о.Стрежевой</a:t>
          </a:r>
          <a:endParaRPr lang="ru-RU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51FA9733-C7AD-4CB0-8850-9BBEF5EFD0A4}" type="parTrans" cxnId="{2C4D541E-4D80-4A8D-BD64-6AD6559B3DFA}">
      <dgm:prSet/>
      <dgm:spPr/>
      <dgm:t>
        <a:bodyPr/>
        <a:lstStyle/>
        <a:p>
          <a:endParaRPr lang="ru-RU"/>
        </a:p>
      </dgm:t>
    </dgm:pt>
    <dgm:pt modelId="{B1ABBF71-10D2-4DA0-8576-9170FC26865A}" type="sibTrans" cxnId="{2C4D541E-4D80-4A8D-BD64-6AD6559B3DFA}">
      <dgm:prSet/>
      <dgm:spPr/>
      <dgm:t>
        <a:bodyPr/>
        <a:lstStyle/>
        <a:p>
          <a:endParaRPr lang="ru-RU"/>
        </a:p>
      </dgm:t>
    </dgm:pt>
    <dgm:pt modelId="{14EEA2D8-07BE-432E-81DB-547362CD30AC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Управление образования Администрации </a:t>
          </a:r>
          <a:r>
            <a:rPr lang="ru-RU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г.о.Стрежевой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E8F9AC4C-6365-4FF2-975B-97205DCA5350}" type="parTrans" cxnId="{30C0BB51-5862-412F-B4BA-DCC318230BC3}">
      <dgm:prSet/>
      <dgm:spPr/>
      <dgm:t>
        <a:bodyPr/>
        <a:lstStyle/>
        <a:p>
          <a:endParaRPr lang="ru-RU"/>
        </a:p>
      </dgm:t>
    </dgm:pt>
    <dgm:pt modelId="{A8E69264-A446-471F-9FC9-A1C05B5296AC}" type="sibTrans" cxnId="{30C0BB51-5862-412F-B4BA-DCC318230BC3}">
      <dgm:prSet/>
      <dgm:spPr/>
      <dgm:t>
        <a:bodyPr/>
        <a:lstStyle/>
        <a:p>
          <a:endParaRPr lang="ru-RU"/>
        </a:p>
      </dgm:t>
    </dgm:pt>
    <dgm:pt modelId="{885A40A7-A567-44EF-8355-685640877869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ОГИБДД МО МВД «</a:t>
          </a:r>
          <a:r>
            <a:rPr lang="ru-RU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Стрежевской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»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1BDDF430-E721-4785-92FD-FCB865EC1944}" type="parTrans" cxnId="{74609163-CCBF-407F-A07E-A8443C78C049}">
      <dgm:prSet/>
      <dgm:spPr/>
      <dgm:t>
        <a:bodyPr/>
        <a:lstStyle/>
        <a:p>
          <a:endParaRPr lang="ru-RU"/>
        </a:p>
      </dgm:t>
    </dgm:pt>
    <dgm:pt modelId="{FDEC1131-D7F0-40C7-87F8-C197FCF5ADD0}" type="sibTrans" cxnId="{74609163-CCBF-407F-A07E-A8443C78C049}">
      <dgm:prSet/>
      <dgm:spPr/>
      <dgm:t>
        <a:bodyPr/>
        <a:lstStyle/>
        <a:p>
          <a:endParaRPr lang="ru-RU"/>
        </a:p>
      </dgm:t>
    </dgm:pt>
    <dgm:pt modelId="{289E169A-8D0F-43CC-B885-E70C6AE46162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СМИ</a:t>
          </a:r>
          <a:endParaRPr lang="ru-RU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5C9AE673-423E-4EC2-B767-8637C028F1BF}" type="parTrans" cxnId="{D96CA730-7911-4077-A373-45351EAED670}">
      <dgm:prSet/>
      <dgm:spPr/>
      <dgm:t>
        <a:bodyPr/>
        <a:lstStyle/>
        <a:p>
          <a:endParaRPr lang="ru-RU"/>
        </a:p>
      </dgm:t>
    </dgm:pt>
    <dgm:pt modelId="{A31973C9-AA83-46CA-9AEA-FDFC8570F8F2}" type="sibTrans" cxnId="{D96CA730-7911-4077-A373-45351EAED670}">
      <dgm:prSet/>
      <dgm:spPr/>
      <dgm:t>
        <a:bodyPr/>
        <a:lstStyle/>
        <a:p>
          <a:endParaRPr lang="ru-RU"/>
        </a:p>
      </dgm:t>
    </dgm:pt>
    <dgm:pt modelId="{8A199CBD-E4A2-4BEC-8304-AE479CF6DAE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Сайт МОУДО «ЦДОД»</a:t>
          </a:r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8CB34BF5-D0D1-4977-A542-CF55D6478977}" type="parTrans" cxnId="{143AFC1C-17D6-4151-9F22-A6F228090883}">
      <dgm:prSet/>
      <dgm:spPr/>
      <dgm:t>
        <a:bodyPr/>
        <a:lstStyle/>
        <a:p>
          <a:endParaRPr lang="ru-RU"/>
        </a:p>
      </dgm:t>
    </dgm:pt>
    <dgm:pt modelId="{1DDAA0DE-6CEB-4042-B16C-53466D6E5E81}" type="sibTrans" cxnId="{143AFC1C-17D6-4151-9F22-A6F228090883}">
      <dgm:prSet/>
      <dgm:spPr/>
      <dgm:t>
        <a:bodyPr/>
        <a:lstStyle/>
        <a:p>
          <a:endParaRPr lang="ru-RU"/>
        </a:p>
      </dgm:t>
    </dgm:pt>
    <dgm:pt modelId="{B49F7AE2-999D-45EF-B88C-B27C44F350F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СМИ города</a:t>
          </a:r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E6ECCD95-70DB-46C6-8BED-9CDCE1D7606B}" type="parTrans" cxnId="{20DF7341-9488-4AF3-9BE6-C1FFC5A17170}">
      <dgm:prSet/>
      <dgm:spPr/>
      <dgm:t>
        <a:bodyPr/>
        <a:lstStyle/>
        <a:p>
          <a:endParaRPr lang="ru-RU"/>
        </a:p>
      </dgm:t>
    </dgm:pt>
    <dgm:pt modelId="{988F7B7F-BD9E-4678-9FAA-F9AEA91F4CEF}" type="sibTrans" cxnId="{20DF7341-9488-4AF3-9BE6-C1FFC5A17170}">
      <dgm:prSet/>
      <dgm:spPr/>
      <dgm:t>
        <a:bodyPr/>
        <a:lstStyle/>
        <a:p>
          <a:endParaRPr lang="ru-RU"/>
        </a:p>
      </dgm:t>
    </dgm:pt>
    <dgm:pt modelId="{030B1D58-C869-4C76-A833-35535D9247E9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Городской штаб ЮИД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116C6DA2-3D1D-48F8-A888-3C2AC36E5CEB}" type="parTrans" cxnId="{DD0130B2-6868-469C-AD19-BC31268F314C}">
      <dgm:prSet/>
      <dgm:spPr/>
      <dgm:t>
        <a:bodyPr/>
        <a:lstStyle/>
        <a:p>
          <a:endParaRPr lang="ru-RU"/>
        </a:p>
      </dgm:t>
    </dgm:pt>
    <dgm:pt modelId="{9F582EAB-EA30-4C37-B277-D32BC69E9D94}" type="sibTrans" cxnId="{DD0130B2-6868-469C-AD19-BC31268F314C}">
      <dgm:prSet/>
      <dgm:spPr/>
      <dgm:t>
        <a:bodyPr/>
        <a:lstStyle/>
        <a:p>
          <a:endParaRPr lang="ru-RU"/>
        </a:p>
      </dgm:t>
    </dgm:pt>
    <dgm:pt modelId="{1AF845A7-CFB4-42E3-A9E3-672CD8A9E3F7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Группы в социальных сетях </a:t>
          </a:r>
          <a:r>
            <a:rPr lang="ru-RU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Инстаграм</a:t>
          </a:r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 и </a:t>
          </a:r>
          <a:r>
            <a:rPr lang="ru-RU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Вконтакте</a:t>
          </a:r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DEB1DEEB-D0AF-4AEF-9FF1-D89F66F8EE8E}" type="parTrans" cxnId="{3105EA29-E69C-4B40-B1B8-41E7E9437A4C}">
      <dgm:prSet/>
      <dgm:spPr/>
      <dgm:t>
        <a:bodyPr/>
        <a:lstStyle/>
        <a:p>
          <a:endParaRPr lang="ru-RU"/>
        </a:p>
      </dgm:t>
    </dgm:pt>
    <dgm:pt modelId="{D9918C27-90E3-48B7-94C0-9205609C3487}" type="sibTrans" cxnId="{3105EA29-E69C-4B40-B1B8-41E7E9437A4C}">
      <dgm:prSet/>
      <dgm:spPr/>
      <dgm:t>
        <a:bodyPr/>
        <a:lstStyle/>
        <a:p>
          <a:endParaRPr lang="ru-RU"/>
        </a:p>
      </dgm:t>
    </dgm:pt>
    <dgm:pt modelId="{FA2DD9E6-8D15-4F59-8D85-721DA8F9C67C}">
      <dgm:prSet/>
      <dgm:spPr/>
      <dgm:t>
        <a:bodyPr/>
        <a:lstStyle/>
        <a:p>
          <a:r>
            <a:rPr lang="ru-RU" b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Сотрудничесвто</a:t>
          </a:r>
          <a:r>
            <a: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 за пределами </a:t>
          </a:r>
          <a:r>
            <a:rPr lang="ru-RU" b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г.о.Стрежевой</a:t>
          </a:r>
          <a:endParaRPr lang="ru-RU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AE938240-9FB2-4769-B716-66591D204F7B}" type="parTrans" cxnId="{2B7DF677-71A0-438C-9DFC-C70BD940E785}">
      <dgm:prSet/>
      <dgm:spPr/>
      <dgm:t>
        <a:bodyPr/>
        <a:lstStyle/>
        <a:p>
          <a:endParaRPr lang="ru-RU"/>
        </a:p>
      </dgm:t>
    </dgm:pt>
    <dgm:pt modelId="{453DAC2E-9B1F-45E4-8A1F-F851AD40A5D2}" type="sibTrans" cxnId="{2B7DF677-71A0-438C-9DFC-C70BD940E785}">
      <dgm:prSet/>
      <dgm:spPr/>
      <dgm:t>
        <a:bodyPr/>
        <a:lstStyle/>
        <a:p>
          <a:endParaRPr lang="ru-RU"/>
        </a:p>
      </dgm:t>
    </dgm:pt>
    <dgm:pt modelId="{184CC740-9247-4A34-AFFD-B50CFFC1325E}">
      <dgm:prSet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Региональный ресурсный центр по профилактике ДДТТ (</a:t>
          </a:r>
          <a:r>
            <a:rPr lang="ru-RU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г.Томск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)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EE1148EA-3BFF-4E15-9D5C-D56F09AC6249}" type="parTrans" cxnId="{7B65C819-9A2D-4513-9159-4621180424C8}">
      <dgm:prSet/>
      <dgm:spPr/>
      <dgm:t>
        <a:bodyPr/>
        <a:lstStyle/>
        <a:p>
          <a:endParaRPr lang="ru-RU"/>
        </a:p>
      </dgm:t>
    </dgm:pt>
    <dgm:pt modelId="{7245C3A2-E24A-4C05-8844-CFB67FA1849E}" type="sibTrans" cxnId="{7B65C819-9A2D-4513-9159-4621180424C8}">
      <dgm:prSet/>
      <dgm:spPr/>
      <dgm:t>
        <a:bodyPr/>
        <a:lstStyle/>
        <a:p>
          <a:endParaRPr lang="ru-RU"/>
        </a:p>
      </dgm:t>
    </dgm:pt>
    <dgm:pt modelId="{DD46F9F9-6DC2-42FA-AF72-5914D3C1A5CE}">
      <dgm:prSet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Отдел образования </a:t>
          </a:r>
          <a:r>
            <a:rPr lang="ru-RU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с.Александровское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 и отряды ЮИД Александровского района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19DEA570-5D6D-458D-84FA-2139C6B7B083}" type="parTrans" cxnId="{ECC9F92E-7968-484E-B536-83B43126CD33}">
      <dgm:prSet/>
      <dgm:spPr/>
      <dgm:t>
        <a:bodyPr/>
        <a:lstStyle/>
        <a:p>
          <a:endParaRPr lang="ru-RU"/>
        </a:p>
      </dgm:t>
    </dgm:pt>
    <dgm:pt modelId="{5268E584-BA35-49A7-AA49-5C8A4EA12FEE}" type="sibTrans" cxnId="{ECC9F92E-7968-484E-B536-83B43126CD33}">
      <dgm:prSet/>
      <dgm:spPr/>
      <dgm:t>
        <a:bodyPr/>
        <a:lstStyle/>
        <a:p>
          <a:endParaRPr lang="ru-RU"/>
        </a:p>
      </dgm:t>
    </dgm:pt>
    <dgm:pt modelId="{857F1791-0A69-4302-9736-CBC9446C694B}">
      <dgm:prSet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Форсайт-центры </a:t>
          </a:r>
          <a:r>
            <a:rPr lang="ru-RU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г.Нижневартовска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624F03B7-0091-415A-9AE4-82AAEEF60D27}" type="parTrans" cxnId="{FE38C2C9-193F-4815-9058-670413A4D269}">
      <dgm:prSet/>
      <dgm:spPr/>
      <dgm:t>
        <a:bodyPr/>
        <a:lstStyle/>
        <a:p>
          <a:endParaRPr lang="ru-RU"/>
        </a:p>
      </dgm:t>
    </dgm:pt>
    <dgm:pt modelId="{86A04777-CC30-4549-A1C3-3D4A37D5DE59}" type="sibTrans" cxnId="{FE38C2C9-193F-4815-9058-670413A4D269}">
      <dgm:prSet/>
      <dgm:spPr/>
      <dgm:t>
        <a:bodyPr/>
        <a:lstStyle/>
        <a:p>
          <a:endParaRPr lang="ru-RU"/>
        </a:p>
      </dgm:t>
    </dgm:pt>
    <dgm:pt modelId="{D1020A7D-60B1-433A-9D28-EED527F34500}" type="pres">
      <dgm:prSet presAssocID="{D9247111-40D2-4DF6-8CEB-E8507C0231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219A45-079A-4FCE-8C47-ED08FF7A55A0}" type="pres">
      <dgm:prSet presAssocID="{9D67DC51-817F-4900-974F-9C913E9533AE}" presName="composite" presStyleCnt="0"/>
      <dgm:spPr/>
    </dgm:pt>
    <dgm:pt modelId="{26287BCF-81CE-4A73-9485-A3257A745D25}" type="pres">
      <dgm:prSet presAssocID="{9D67DC51-817F-4900-974F-9C913E9533AE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800E23-3705-4A69-A8B2-F0F82ED493B2}" type="pres">
      <dgm:prSet presAssocID="{9D67DC51-817F-4900-974F-9C913E9533AE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E1D660-DEF3-49A6-BB14-F45A78CC35E3}" type="pres">
      <dgm:prSet presAssocID="{0FC091CF-460B-4EB3-81AC-DB0EF5982706}" presName="space" presStyleCnt="0"/>
      <dgm:spPr/>
    </dgm:pt>
    <dgm:pt modelId="{4B1F7DE9-93B5-4740-AA83-1230DF457311}" type="pres">
      <dgm:prSet presAssocID="{BC0D1597-5BAD-4792-8E8F-16816E9ED975}" presName="composite" presStyleCnt="0"/>
      <dgm:spPr/>
    </dgm:pt>
    <dgm:pt modelId="{7B1F0BAD-DFA0-4752-A1E3-3A071F03CBC5}" type="pres">
      <dgm:prSet presAssocID="{BC0D1597-5BAD-4792-8E8F-16816E9ED975}" presName="parTx" presStyleLbl="alignNode1" presStyleIdx="1" presStyleCnt="4" custLinFactNeighborY="-34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6649D-D536-4540-AD51-DAB29E251937}" type="pres">
      <dgm:prSet presAssocID="{BC0D1597-5BAD-4792-8E8F-16816E9ED975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9A23DB-1999-4FA3-8B36-DA7FE24959E3}" type="pres">
      <dgm:prSet presAssocID="{B1ABBF71-10D2-4DA0-8576-9170FC26865A}" presName="space" presStyleCnt="0"/>
      <dgm:spPr/>
    </dgm:pt>
    <dgm:pt modelId="{F0C4235C-BC6B-45B9-9B10-33B89706F5CC}" type="pres">
      <dgm:prSet presAssocID="{289E169A-8D0F-43CC-B885-E70C6AE46162}" presName="composite" presStyleCnt="0"/>
      <dgm:spPr/>
    </dgm:pt>
    <dgm:pt modelId="{5D5A4177-2446-4459-A515-236575602722}" type="pres">
      <dgm:prSet presAssocID="{289E169A-8D0F-43CC-B885-E70C6AE46162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B9DBB6-2E24-416D-9624-C48618510BBE}" type="pres">
      <dgm:prSet presAssocID="{289E169A-8D0F-43CC-B885-E70C6AE46162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452F4A-5101-406C-BDFE-91C8C640E2AF}" type="pres">
      <dgm:prSet presAssocID="{A31973C9-AA83-46CA-9AEA-FDFC8570F8F2}" presName="space" presStyleCnt="0"/>
      <dgm:spPr/>
    </dgm:pt>
    <dgm:pt modelId="{E29F98AF-C42B-4205-BCBB-E94E3D75758F}" type="pres">
      <dgm:prSet presAssocID="{FA2DD9E6-8D15-4F59-8D85-721DA8F9C67C}" presName="composite" presStyleCnt="0"/>
      <dgm:spPr/>
    </dgm:pt>
    <dgm:pt modelId="{DD4E424D-7A75-4AC7-BC9F-DCD4DE5B844E}" type="pres">
      <dgm:prSet presAssocID="{FA2DD9E6-8D15-4F59-8D85-721DA8F9C67C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7E5165-A89C-438B-96F8-56C9133E5BE2}" type="pres">
      <dgm:prSet presAssocID="{FA2DD9E6-8D15-4F59-8D85-721DA8F9C67C}" presName="desTx" presStyleLbl="alignAccFollowNode1" presStyleIdx="3" presStyleCnt="4" custLinFactNeighborX="385" custLinFactNeighborY="-12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825106-F675-40E9-B0DC-3E0BF422705A}" type="presOf" srcId="{DD46F9F9-6DC2-42FA-AF72-5914D3C1A5CE}" destId="{BF7E5165-A89C-438B-96F8-56C9133E5BE2}" srcOrd="0" destOrd="1" presId="urn:microsoft.com/office/officeart/2005/8/layout/hList1"/>
    <dgm:cxn modelId="{A07E315E-8F8D-41ED-8F82-084C5B6B3027}" type="presOf" srcId="{8A199CBD-E4A2-4BEC-8304-AE479CF6DAE6}" destId="{F6B9DBB6-2E24-416D-9624-C48618510BBE}" srcOrd="0" destOrd="0" presId="urn:microsoft.com/office/officeart/2005/8/layout/hList1"/>
    <dgm:cxn modelId="{74609163-CCBF-407F-A07E-A8443C78C049}" srcId="{BC0D1597-5BAD-4792-8E8F-16816E9ED975}" destId="{885A40A7-A567-44EF-8355-685640877869}" srcOrd="1" destOrd="0" parTransId="{1BDDF430-E721-4785-92FD-FCB865EC1944}" sibTransId="{FDEC1131-D7F0-40C7-87F8-C197FCF5ADD0}"/>
    <dgm:cxn modelId="{7BEE93B0-8516-4142-A967-96424C2077E1}" type="presOf" srcId="{BC0D1597-5BAD-4792-8E8F-16816E9ED975}" destId="{7B1F0BAD-DFA0-4752-A1E3-3A071F03CBC5}" srcOrd="0" destOrd="0" presId="urn:microsoft.com/office/officeart/2005/8/layout/hList1"/>
    <dgm:cxn modelId="{193A899D-1593-4814-BA95-CAEB099850D6}" type="presOf" srcId="{D9247111-40D2-4DF6-8CEB-E8507C0231CD}" destId="{D1020A7D-60B1-433A-9D28-EED527F34500}" srcOrd="0" destOrd="0" presId="urn:microsoft.com/office/officeart/2005/8/layout/hList1"/>
    <dgm:cxn modelId="{2B7DF677-71A0-438C-9DFC-C70BD940E785}" srcId="{D9247111-40D2-4DF6-8CEB-E8507C0231CD}" destId="{FA2DD9E6-8D15-4F59-8D85-721DA8F9C67C}" srcOrd="3" destOrd="0" parTransId="{AE938240-9FB2-4769-B716-66591D204F7B}" sibTransId="{453DAC2E-9B1F-45E4-8A1F-F851AD40A5D2}"/>
    <dgm:cxn modelId="{20DF7341-9488-4AF3-9BE6-C1FFC5A17170}" srcId="{289E169A-8D0F-43CC-B885-E70C6AE46162}" destId="{B49F7AE2-999D-45EF-B88C-B27C44F350F5}" srcOrd="2" destOrd="0" parTransId="{E6ECCD95-70DB-46C6-8BED-9CDCE1D7606B}" sibTransId="{988F7B7F-BD9E-4678-9FAA-F9AEA91F4CEF}"/>
    <dgm:cxn modelId="{DD0130B2-6868-469C-AD19-BC31268F314C}" srcId="{9D67DC51-817F-4900-974F-9C913E9533AE}" destId="{030B1D58-C869-4C76-A833-35535D9247E9}" srcOrd="2" destOrd="0" parTransId="{116C6DA2-3D1D-48F8-A888-3C2AC36E5CEB}" sibTransId="{9F582EAB-EA30-4C37-B277-D32BC69E9D94}"/>
    <dgm:cxn modelId="{FE38C2C9-193F-4815-9058-670413A4D269}" srcId="{FA2DD9E6-8D15-4F59-8D85-721DA8F9C67C}" destId="{857F1791-0A69-4302-9736-CBC9446C694B}" srcOrd="2" destOrd="0" parTransId="{624F03B7-0091-415A-9AE4-82AAEEF60D27}" sibTransId="{86A04777-CC30-4549-A1C3-3D4A37D5DE59}"/>
    <dgm:cxn modelId="{7B65C819-9A2D-4513-9159-4621180424C8}" srcId="{FA2DD9E6-8D15-4F59-8D85-721DA8F9C67C}" destId="{184CC740-9247-4A34-AFFD-B50CFFC1325E}" srcOrd="0" destOrd="0" parTransId="{EE1148EA-3BFF-4E15-9D5C-D56F09AC6249}" sibTransId="{7245C3A2-E24A-4C05-8844-CFB67FA1849E}"/>
    <dgm:cxn modelId="{D0A6ECAB-8F16-4881-AF59-88CBB934A7B9}" type="presOf" srcId="{857F1791-0A69-4302-9736-CBC9446C694B}" destId="{BF7E5165-A89C-438B-96F8-56C9133E5BE2}" srcOrd="0" destOrd="2" presId="urn:microsoft.com/office/officeart/2005/8/layout/hList1"/>
    <dgm:cxn modelId="{0C085078-339D-4222-9E07-A9B30A9FF4D2}" type="presOf" srcId="{CE7E5CA2-E6C7-46C9-A904-F1F918031FAF}" destId="{5C800E23-3705-4A69-A8B2-F0F82ED493B2}" srcOrd="0" destOrd="0" presId="urn:microsoft.com/office/officeart/2005/8/layout/hList1"/>
    <dgm:cxn modelId="{42D051B5-A5C0-4A7B-87D4-1182B691B520}" type="presOf" srcId="{030B1D58-C869-4C76-A833-35535D9247E9}" destId="{5C800E23-3705-4A69-A8B2-F0F82ED493B2}" srcOrd="0" destOrd="2" presId="urn:microsoft.com/office/officeart/2005/8/layout/hList1"/>
    <dgm:cxn modelId="{8824395E-2D2C-4E26-9654-FD7E4D2C01EC}" type="presOf" srcId="{184CC740-9247-4A34-AFFD-B50CFFC1325E}" destId="{BF7E5165-A89C-438B-96F8-56C9133E5BE2}" srcOrd="0" destOrd="0" presId="urn:microsoft.com/office/officeart/2005/8/layout/hList1"/>
    <dgm:cxn modelId="{8909B644-C229-4920-83D9-0C355F0E2CE5}" type="presOf" srcId="{885A40A7-A567-44EF-8355-685640877869}" destId="{9D86649D-D536-4540-AD51-DAB29E251937}" srcOrd="0" destOrd="1" presId="urn:microsoft.com/office/officeart/2005/8/layout/hList1"/>
    <dgm:cxn modelId="{2C4D541E-4D80-4A8D-BD64-6AD6559B3DFA}" srcId="{D9247111-40D2-4DF6-8CEB-E8507C0231CD}" destId="{BC0D1597-5BAD-4792-8E8F-16816E9ED975}" srcOrd="1" destOrd="0" parTransId="{51FA9733-C7AD-4CB0-8850-9BBEF5EFD0A4}" sibTransId="{B1ABBF71-10D2-4DA0-8576-9170FC26865A}"/>
    <dgm:cxn modelId="{3105EA29-E69C-4B40-B1B8-41E7E9437A4C}" srcId="{289E169A-8D0F-43CC-B885-E70C6AE46162}" destId="{1AF845A7-CFB4-42E3-A9E3-672CD8A9E3F7}" srcOrd="1" destOrd="0" parTransId="{DEB1DEEB-D0AF-4AEF-9FF1-D89F66F8EE8E}" sibTransId="{D9918C27-90E3-48B7-94C0-9205609C3487}"/>
    <dgm:cxn modelId="{146F9F9E-24DF-4C68-93D5-21308F7EDCF4}" type="presOf" srcId="{9D67DC51-817F-4900-974F-9C913E9533AE}" destId="{26287BCF-81CE-4A73-9485-A3257A745D25}" srcOrd="0" destOrd="0" presId="urn:microsoft.com/office/officeart/2005/8/layout/hList1"/>
    <dgm:cxn modelId="{9F4A7079-C273-400D-BAB8-EF229749AC8D}" type="presOf" srcId="{289E169A-8D0F-43CC-B885-E70C6AE46162}" destId="{5D5A4177-2446-4459-A515-236575602722}" srcOrd="0" destOrd="0" presId="urn:microsoft.com/office/officeart/2005/8/layout/hList1"/>
    <dgm:cxn modelId="{47F66810-9705-41F8-9263-F488722723A5}" type="presOf" srcId="{14EEA2D8-07BE-432E-81DB-547362CD30AC}" destId="{9D86649D-D536-4540-AD51-DAB29E251937}" srcOrd="0" destOrd="0" presId="urn:microsoft.com/office/officeart/2005/8/layout/hList1"/>
    <dgm:cxn modelId="{B11A0BE8-C6AA-4865-9BB6-1A910BB730B9}" srcId="{D9247111-40D2-4DF6-8CEB-E8507C0231CD}" destId="{9D67DC51-817F-4900-974F-9C913E9533AE}" srcOrd="0" destOrd="0" parTransId="{FCF0325B-BF54-427C-828C-F63CD2E6057F}" sibTransId="{0FC091CF-460B-4EB3-81AC-DB0EF5982706}"/>
    <dgm:cxn modelId="{AA9329C0-62BE-4B32-ACA0-D945CB343BC4}" type="presOf" srcId="{1AF845A7-CFB4-42E3-A9E3-672CD8A9E3F7}" destId="{F6B9DBB6-2E24-416D-9624-C48618510BBE}" srcOrd="0" destOrd="1" presId="urn:microsoft.com/office/officeart/2005/8/layout/hList1"/>
    <dgm:cxn modelId="{D96CA730-7911-4077-A373-45351EAED670}" srcId="{D9247111-40D2-4DF6-8CEB-E8507C0231CD}" destId="{289E169A-8D0F-43CC-B885-E70C6AE46162}" srcOrd="2" destOrd="0" parTransId="{5C9AE673-423E-4EC2-B767-8637C028F1BF}" sibTransId="{A31973C9-AA83-46CA-9AEA-FDFC8570F8F2}"/>
    <dgm:cxn modelId="{C8EF9EB3-1B96-4DC8-A38C-168411F4109C}" type="presOf" srcId="{B49F7AE2-999D-45EF-B88C-B27C44F350F5}" destId="{F6B9DBB6-2E24-416D-9624-C48618510BBE}" srcOrd="0" destOrd="2" presId="urn:microsoft.com/office/officeart/2005/8/layout/hList1"/>
    <dgm:cxn modelId="{30C0BB51-5862-412F-B4BA-DCC318230BC3}" srcId="{BC0D1597-5BAD-4792-8E8F-16816E9ED975}" destId="{14EEA2D8-07BE-432E-81DB-547362CD30AC}" srcOrd="0" destOrd="0" parTransId="{E8F9AC4C-6365-4FF2-975B-97205DCA5350}" sibTransId="{A8E69264-A446-471F-9FC9-A1C05B5296AC}"/>
    <dgm:cxn modelId="{ECC9F92E-7968-484E-B536-83B43126CD33}" srcId="{FA2DD9E6-8D15-4F59-8D85-721DA8F9C67C}" destId="{DD46F9F9-6DC2-42FA-AF72-5914D3C1A5CE}" srcOrd="1" destOrd="0" parTransId="{19DEA570-5D6D-458D-84FA-2139C6B7B083}" sibTransId="{5268E584-BA35-49A7-AA49-5C8A4EA12FEE}"/>
    <dgm:cxn modelId="{143AFC1C-17D6-4151-9F22-A6F228090883}" srcId="{289E169A-8D0F-43CC-B885-E70C6AE46162}" destId="{8A199CBD-E4A2-4BEC-8304-AE479CF6DAE6}" srcOrd="0" destOrd="0" parTransId="{8CB34BF5-D0D1-4977-A542-CF55D6478977}" sibTransId="{1DDAA0DE-6CEB-4042-B16C-53466D6E5E81}"/>
    <dgm:cxn modelId="{4CADE229-C858-47C4-8AC5-80A03E2876DB}" type="presOf" srcId="{70943BF1-94B9-4FEB-AE7C-D31CA1A3B762}" destId="{5C800E23-3705-4A69-A8B2-F0F82ED493B2}" srcOrd="0" destOrd="1" presId="urn:microsoft.com/office/officeart/2005/8/layout/hList1"/>
    <dgm:cxn modelId="{AA730B23-D996-4864-8131-34E4A7288904}" type="presOf" srcId="{FA2DD9E6-8D15-4F59-8D85-721DA8F9C67C}" destId="{DD4E424D-7A75-4AC7-BC9F-DCD4DE5B844E}" srcOrd="0" destOrd="0" presId="urn:microsoft.com/office/officeart/2005/8/layout/hList1"/>
    <dgm:cxn modelId="{ED7F4DA9-029E-497D-AB32-DD7413C67B05}" srcId="{9D67DC51-817F-4900-974F-9C913E9533AE}" destId="{70943BF1-94B9-4FEB-AE7C-D31CA1A3B762}" srcOrd="1" destOrd="0" parTransId="{0584D01B-7927-4888-BAAE-3C653209C2EC}" sibTransId="{9205B5C9-C697-48F8-A112-8574BF945B08}"/>
    <dgm:cxn modelId="{53D0487F-0A2C-490E-B17A-2A458D6EF6AE}" srcId="{9D67DC51-817F-4900-974F-9C913E9533AE}" destId="{CE7E5CA2-E6C7-46C9-A904-F1F918031FAF}" srcOrd="0" destOrd="0" parTransId="{68E10673-2C4A-4AFC-B8B9-7F6BDAE15FB6}" sibTransId="{EDD71F6A-2990-41AB-888E-2E3347559162}"/>
    <dgm:cxn modelId="{4D0AEFCD-FBCC-4BDF-A397-1B25808ED134}" type="presParOf" srcId="{D1020A7D-60B1-433A-9D28-EED527F34500}" destId="{19219A45-079A-4FCE-8C47-ED08FF7A55A0}" srcOrd="0" destOrd="0" presId="urn:microsoft.com/office/officeart/2005/8/layout/hList1"/>
    <dgm:cxn modelId="{B2BCB7FC-2890-481D-B217-708FBDAE1E38}" type="presParOf" srcId="{19219A45-079A-4FCE-8C47-ED08FF7A55A0}" destId="{26287BCF-81CE-4A73-9485-A3257A745D25}" srcOrd="0" destOrd="0" presId="urn:microsoft.com/office/officeart/2005/8/layout/hList1"/>
    <dgm:cxn modelId="{AF31A468-53AD-4AE1-BE3D-CC8328108A9A}" type="presParOf" srcId="{19219A45-079A-4FCE-8C47-ED08FF7A55A0}" destId="{5C800E23-3705-4A69-A8B2-F0F82ED493B2}" srcOrd="1" destOrd="0" presId="urn:microsoft.com/office/officeart/2005/8/layout/hList1"/>
    <dgm:cxn modelId="{C4352DDE-1E38-4DC9-A2D7-5A4C37CE415C}" type="presParOf" srcId="{D1020A7D-60B1-433A-9D28-EED527F34500}" destId="{86E1D660-DEF3-49A6-BB14-F45A78CC35E3}" srcOrd="1" destOrd="0" presId="urn:microsoft.com/office/officeart/2005/8/layout/hList1"/>
    <dgm:cxn modelId="{DD3EC7FA-BFDF-409A-A830-EC4E32993BBA}" type="presParOf" srcId="{D1020A7D-60B1-433A-9D28-EED527F34500}" destId="{4B1F7DE9-93B5-4740-AA83-1230DF457311}" srcOrd="2" destOrd="0" presId="urn:microsoft.com/office/officeart/2005/8/layout/hList1"/>
    <dgm:cxn modelId="{A0D0297B-D63D-4BE9-B380-184C1DF4A4AA}" type="presParOf" srcId="{4B1F7DE9-93B5-4740-AA83-1230DF457311}" destId="{7B1F0BAD-DFA0-4752-A1E3-3A071F03CBC5}" srcOrd="0" destOrd="0" presId="urn:microsoft.com/office/officeart/2005/8/layout/hList1"/>
    <dgm:cxn modelId="{410F014D-48D9-4989-AB51-FBF582E41532}" type="presParOf" srcId="{4B1F7DE9-93B5-4740-AA83-1230DF457311}" destId="{9D86649D-D536-4540-AD51-DAB29E251937}" srcOrd="1" destOrd="0" presId="urn:microsoft.com/office/officeart/2005/8/layout/hList1"/>
    <dgm:cxn modelId="{6EE8C16A-4B83-4CED-BBA0-87CEA4070D9C}" type="presParOf" srcId="{D1020A7D-60B1-433A-9D28-EED527F34500}" destId="{519A23DB-1999-4FA3-8B36-DA7FE24959E3}" srcOrd="3" destOrd="0" presId="urn:microsoft.com/office/officeart/2005/8/layout/hList1"/>
    <dgm:cxn modelId="{9065F2D2-7C34-481E-BFAB-7ED9C88CA26D}" type="presParOf" srcId="{D1020A7D-60B1-433A-9D28-EED527F34500}" destId="{F0C4235C-BC6B-45B9-9B10-33B89706F5CC}" srcOrd="4" destOrd="0" presId="urn:microsoft.com/office/officeart/2005/8/layout/hList1"/>
    <dgm:cxn modelId="{61E21D28-77D3-4BAA-9A24-B72DC2F15379}" type="presParOf" srcId="{F0C4235C-BC6B-45B9-9B10-33B89706F5CC}" destId="{5D5A4177-2446-4459-A515-236575602722}" srcOrd="0" destOrd="0" presId="urn:microsoft.com/office/officeart/2005/8/layout/hList1"/>
    <dgm:cxn modelId="{46F0C590-2E86-429C-90DF-D031D19AA4BF}" type="presParOf" srcId="{F0C4235C-BC6B-45B9-9B10-33B89706F5CC}" destId="{F6B9DBB6-2E24-416D-9624-C48618510BBE}" srcOrd="1" destOrd="0" presId="urn:microsoft.com/office/officeart/2005/8/layout/hList1"/>
    <dgm:cxn modelId="{B0477E70-EEE9-4827-B4CD-F48A37362B59}" type="presParOf" srcId="{D1020A7D-60B1-433A-9D28-EED527F34500}" destId="{90452F4A-5101-406C-BDFE-91C8C640E2AF}" srcOrd="5" destOrd="0" presId="urn:microsoft.com/office/officeart/2005/8/layout/hList1"/>
    <dgm:cxn modelId="{DE580AC9-A355-4B04-94F1-12FEFAD040F9}" type="presParOf" srcId="{D1020A7D-60B1-433A-9D28-EED527F34500}" destId="{E29F98AF-C42B-4205-BCBB-E94E3D75758F}" srcOrd="6" destOrd="0" presId="urn:microsoft.com/office/officeart/2005/8/layout/hList1"/>
    <dgm:cxn modelId="{27A688D7-69DA-4F6B-9657-4DCA660ED937}" type="presParOf" srcId="{E29F98AF-C42B-4205-BCBB-E94E3D75758F}" destId="{DD4E424D-7A75-4AC7-BC9F-DCD4DE5B844E}" srcOrd="0" destOrd="0" presId="urn:microsoft.com/office/officeart/2005/8/layout/hList1"/>
    <dgm:cxn modelId="{306079C2-70E8-414B-9230-D264159E95B7}" type="presParOf" srcId="{E29F98AF-C42B-4205-BCBB-E94E3D75758F}" destId="{BF7E5165-A89C-438B-96F8-56C9133E5BE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62515-3DEA-47F6-A28A-8532D5900F7D}">
      <dsp:nvSpPr>
        <dsp:cNvPr id="0" name=""/>
        <dsp:cNvSpPr/>
      </dsp:nvSpPr>
      <dsp:spPr>
        <a:xfrm>
          <a:off x="4621" y="559306"/>
          <a:ext cx="2020453" cy="12122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Игры по ПДД</a:t>
          </a:r>
          <a:endParaRPr lang="ru-RU" sz="1400" kern="1200" dirty="0"/>
        </a:p>
      </dsp:txBody>
      <dsp:txXfrm>
        <a:off x="40127" y="594812"/>
        <a:ext cx="1949441" cy="1141260"/>
      </dsp:txXfrm>
    </dsp:sp>
    <dsp:sp modelId="{A3DDBD20-8574-4E50-8094-8D9B240014EA}">
      <dsp:nvSpPr>
        <dsp:cNvPr id="0" name=""/>
        <dsp:cNvSpPr/>
      </dsp:nvSpPr>
      <dsp:spPr>
        <a:xfrm>
          <a:off x="2202874" y="914906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2202874" y="1015120"/>
        <a:ext cx="299835" cy="300644"/>
      </dsp:txXfrm>
    </dsp:sp>
    <dsp:sp modelId="{C3AFDA73-2902-428A-8E8E-BEC8431EA5F0}">
      <dsp:nvSpPr>
        <dsp:cNvPr id="0" name=""/>
        <dsp:cNvSpPr/>
      </dsp:nvSpPr>
      <dsp:spPr>
        <a:xfrm>
          <a:off x="2833255" y="559306"/>
          <a:ext cx="2020453" cy="1212272"/>
        </a:xfrm>
        <a:prstGeom prst="roundRect">
          <a:avLst>
            <a:gd name="adj" fmla="val 10000"/>
          </a:avLst>
        </a:prstGeom>
        <a:solidFill>
          <a:schemeClr val="accent4">
            <a:hueOff val="1485099"/>
            <a:satOff val="-6853"/>
            <a:lumOff val="2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Викторины по ПДД</a:t>
          </a:r>
          <a:endParaRPr lang="ru-RU" sz="1400" kern="1200" dirty="0"/>
        </a:p>
      </dsp:txBody>
      <dsp:txXfrm>
        <a:off x="2868761" y="594812"/>
        <a:ext cx="1949441" cy="1141260"/>
      </dsp:txXfrm>
    </dsp:sp>
    <dsp:sp modelId="{A8460B97-7E54-428D-BD74-86F412E9C942}">
      <dsp:nvSpPr>
        <dsp:cNvPr id="0" name=""/>
        <dsp:cNvSpPr/>
      </dsp:nvSpPr>
      <dsp:spPr>
        <a:xfrm>
          <a:off x="5031509" y="914906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732615"/>
            <a:satOff val="-7995"/>
            <a:lumOff val="29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5031509" y="1015120"/>
        <a:ext cx="299835" cy="300644"/>
      </dsp:txXfrm>
    </dsp:sp>
    <dsp:sp modelId="{7883714B-DF11-4E6D-AB17-FD9DE434B931}">
      <dsp:nvSpPr>
        <dsp:cNvPr id="0" name=""/>
        <dsp:cNvSpPr/>
      </dsp:nvSpPr>
      <dsp:spPr>
        <a:xfrm>
          <a:off x="5661890" y="559306"/>
          <a:ext cx="2020453" cy="1212272"/>
        </a:xfrm>
        <a:prstGeom prst="roundRect">
          <a:avLst>
            <a:gd name="adj" fmla="val 10000"/>
          </a:avLst>
        </a:prstGeom>
        <a:solidFill>
          <a:schemeClr val="accent4">
            <a:hueOff val="2970198"/>
            <a:satOff val="-13705"/>
            <a:lumOff val="5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Конкурсно</a:t>
          </a:r>
          <a:r>
            <a:rPr lang="ru-RU" sz="1400" kern="1200" dirty="0" smtClean="0"/>
            <a:t>-игровые программы</a:t>
          </a:r>
          <a:endParaRPr lang="ru-RU" sz="1400" kern="1200" dirty="0"/>
        </a:p>
      </dsp:txBody>
      <dsp:txXfrm>
        <a:off x="5697396" y="594812"/>
        <a:ext cx="1949441" cy="1141260"/>
      </dsp:txXfrm>
    </dsp:sp>
    <dsp:sp modelId="{B6DDBA99-33D5-4495-9D99-E783B0ABEDCA}">
      <dsp:nvSpPr>
        <dsp:cNvPr id="0" name=""/>
        <dsp:cNvSpPr/>
      </dsp:nvSpPr>
      <dsp:spPr>
        <a:xfrm>
          <a:off x="7860144" y="914906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7860144" y="1015120"/>
        <a:ext cx="299835" cy="300644"/>
      </dsp:txXfrm>
    </dsp:sp>
    <dsp:sp modelId="{B3884347-D9E5-4666-9711-902E3BA0DA9A}">
      <dsp:nvSpPr>
        <dsp:cNvPr id="0" name=""/>
        <dsp:cNvSpPr/>
      </dsp:nvSpPr>
      <dsp:spPr>
        <a:xfrm>
          <a:off x="8490525" y="559306"/>
          <a:ext cx="2020453" cy="1212272"/>
        </a:xfrm>
        <a:prstGeom prst="roundRect">
          <a:avLst>
            <a:gd name="adj" fmla="val 10000"/>
          </a:avLst>
        </a:prstGeom>
        <a:solidFill>
          <a:schemeClr val="accent4">
            <a:hueOff val="4455297"/>
            <a:satOff val="-20558"/>
            <a:lumOff val="7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Образовательные проекты</a:t>
          </a:r>
          <a:endParaRPr lang="ru-RU" sz="1400" kern="1200" dirty="0"/>
        </a:p>
      </dsp:txBody>
      <dsp:txXfrm>
        <a:off x="8526031" y="594812"/>
        <a:ext cx="1949441" cy="1141260"/>
      </dsp:txXfrm>
    </dsp:sp>
    <dsp:sp modelId="{3841F8BD-8692-4D49-9FCC-F1DB6AE3C3AD}">
      <dsp:nvSpPr>
        <dsp:cNvPr id="0" name=""/>
        <dsp:cNvSpPr/>
      </dsp:nvSpPr>
      <dsp:spPr>
        <a:xfrm rot="5400000">
          <a:off x="9286584" y="1913010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-5400000">
        <a:off x="9350431" y="1949378"/>
        <a:ext cx="300644" cy="299835"/>
      </dsp:txXfrm>
    </dsp:sp>
    <dsp:sp modelId="{57DCD767-77B2-4C62-8B13-E54DE48B0FAD}">
      <dsp:nvSpPr>
        <dsp:cNvPr id="0" name=""/>
        <dsp:cNvSpPr/>
      </dsp:nvSpPr>
      <dsp:spPr>
        <a:xfrm>
          <a:off x="8490525" y="2579759"/>
          <a:ext cx="2020453" cy="1212272"/>
        </a:xfrm>
        <a:prstGeom prst="roundRect">
          <a:avLst>
            <a:gd name="adj" fmla="val 10000"/>
          </a:avLst>
        </a:prstGeom>
        <a:solidFill>
          <a:schemeClr val="accent4">
            <a:hueOff val="5940396"/>
            <a:satOff val="-27410"/>
            <a:lumOff val="10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Акции </a:t>
          </a:r>
          <a:endParaRPr lang="ru-RU" sz="1400" kern="1200" dirty="0"/>
        </a:p>
      </dsp:txBody>
      <dsp:txXfrm>
        <a:off x="8526031" y="2615265"/>
        <a:ext cx="1949441" cy="1141260"/>
      </dsp:txXfrm>
    </dsp:sp>
    <dsp:sp modelId="{79C789EA-DCB2-42B2-9F7D-535E70A8FBAD}">
      <dsp:nvSpPr>
        <dsp:cNvPr id="0" name=""/>
        <dsp:cNvSpPr/>
      </dsp:nvSpPr>
      <dsp:spPr>
        <a:xfrm rot="10800000">
          <a:off x="7884389" y="2935359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8012890" y="3035573"/>
        <a:ext cx="299835" cy="300644"/>
      </dsp:txXfrm>
    </dsp:sp>
    <dsp:sp modelId="{D9FE96B4-A245-4E85-9155-1566B670C8F4}">
      <dsp:nvSpPr>
        <dsp:cNvPr id="0" name=""/>
        <dsp:cNvSpPr/>
      </dsp:nvSpPr>
      <dsp:spPr>
        <a:xfrm>
          <a:off x="5661890" y="2579759"/>
          <a:ext cx="2020453" cy="1212272"/>
        </a:xfrm>
        <a:prstGeom prst="roundRect">
          <a:avLst>
            <a:gd name="adj" fmla="val 10000"/>
          </a:avLst>
        </a:prstGeom>
        <a:solidFill>
          <a:schemeClr val="accent4">
            <a:hueOff val="7425494"/>
            <a:satOff val="-34263"/>
            <a:lumOff val="12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Консультации</a:t>
          </a:r>
          <a:endParaRPr lang="ru-RU" sz="1400" kern="1200" dirty="0"/>
        </a:p>
      </dsp:txBody>
      <dsp:txXfrm>
        <a:off x="5697396" y="2615265"/>
        <a:ext cx="1949441" cy="1141260"/>
      </dsp:txXfrm>
    </dsp:sp>
    <dsp:sp modelId="{CC2DA658-367F-406C-A149-A807DE7AC337}">
      <dsp:nvSpPr>
        <dsp:cNvPr id="0" name=""/>
        <dsp:cNvSpPr/>
      </dsp:nvSpPr>
      <dsp:spPr>
        <a:xfrm rot="10800000">
          <a:off x="5055754" y="2935359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8663077"/>
            <a:satOff val="-39973"/>
            <a:lumOff val="1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5184255" y="3035573"/>
        <a:ext cx="299835" cy="300644"/>
      </dsp:txXfrm>
    </dsp:sp>
    <dsp:sp modelId="{6B761F1A-53A2-4B13-B75E-6CA48EBCEA15}">
      <dsp:nvSpPr>
        <dsp:cNvPr id="0" name=""/>
        <dsp:cNvSpPr/>
      </dsp:nvSpPr>
      <dsp:spPr>
        <a:xfrm>
          <a:off x="2833255" y="2579759"/>
          <a:ext cx="2020453" cy="1212272"/>
        </a:xfrm>
        <a:prstGeom prst="roundRect">
          <a:avLst>
            <a:gd name="adj" fmla="val 10000"/>
          </a:avLst>
        </a:prstGeom>
        <a:solidFill>
          <a:schemeClr val="accent4">
            <a:hueOff val="8910593"/>
            <a:satOff val="-41115"/>
            <a:lumOff val="151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Муниципальный этап всероссийского конкурса «Безопасное колесо»</a:t>
          </a:r>
          <a:endParaRPr lang="ru-RU" sz="1400" kern="1200" dirty="0"/>
        </a:p>
      </dsp:txBody>
      <dsp:txXfrm>
        <a:off x="2868761" y="2615265"/>
        <a:ext cx="1949441" cy="1141260"/>
      </dsp:txXfrm>
    </dsp:sp>
    <dsp:sp modelId="{3ED0118D-16AD-4BCB-9597-FAE1F8FC4AF7}">
      <dsp:nvSpPr>
        <dsp:cNvPr id="0" name=""/>
        <dsp:cNvSpPr/>
      </dsp:nvSpPr>
      <dsp:spPr>
        <a:xfrm rot="10800000">
          <a:off x="2227119" y="2935359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2355620" y="3035573"/>
        <a:ext cx="299835" cy="300644"/>
      </dsp:txXfrm>
    </dsp:sp>
    <dsp:sp modelId="{F2BE6F61-5104-4FCE-8948-08BBC1A052AD}">
      <dsp:nvSpPr>
        <dsp:cNvPr id="0" name=""/>
        <dsp:cNvSpPr/>
      </dsp:nvSpPr>
      <dsp:spPr>
        <a:xfrm>
          <a:off x="4621" y="2579759"/>
          <a:ext cx="2020453" cy="1212272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Участие в региональном этапе Всероссийского конкурса «Безопасное колесо»</a:t>
          </a:r>
          <a:endParaRPr lang="ru-RU" sz="1400" kern="1200" dirty="0"/>
        </a:p>
      </dsp:txBody>
      <dsp:txXfrm>
        <a:off x="40127" y="2615265"/>
        <a:ext cx="1949441" cy="11412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87BCF-81CE-4A73-9485-A3257A745D25}">
      <dsp:nvSpPr>
        <dsp:cNvPr id="0" name=""/>
        <dsp:cNvSpPr/>
      </dsp:nvSpPr>
      <dsp:spPr>
        <a:xfrm>
          <a:off x="4465" y="1127920"/>
          <a:ext cx="2685322" cy="95154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strike="noStrike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ЮИД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strike="noStrike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на базе ОУ</a:t>
          </a:r>
          <a:endParaRPr lang="ru-RU" sz="2000" b="1" strike="noStrike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4465" y="1127920"/>
        <a:ext cx="2685322" cy="951542"/>
      </dsp:txXfrm>
    </dsp:sp>
    <dsp:sp modelId="{5C800E23-3705-4A69-A8B2-F0F82ED493B2}">
      <dsp:nvSpPr>
        <dsp:cNvPr id="0" name=""/>
        <dsp:cNvSpPr/>
      </dsp:nvSpPr>
      <dsp:spPr>
        <a:xfrm>
          <a:off x="4465" y="2079463"/>
          <a:ext cx="2685322" cy="329399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Отряды ЮИД в школах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Маленькие отряды в детских садах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Городской штаб ЮИД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4465" y="2079463"/>
        <a:ext cx="2685322" cy="3293999"/>
      </dsp:txXfrm>
    </dsp:sp>
    <dsp:sp modelId="{7B1F0BAD-DFA0-4752-A1E3-3A071F03CBC5}">
      <dsp:nvSpPr>
        <dsp:cNvPr id="0" name=""/>
        <dsp:cNvSpPr/>
      </dsp:nvSpPr>
      <dsp:spPr>
        <a:xfrm>
          <a:off x="3065733" y="1094845"/>
          <a:ext cx="2685322" cy="951542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Сотрудничество в </a:t>
          </a:r>
          <a:r>
            <a:rPr lang="ru-RU" sz="2000" b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г.о.Стрежевой</a:t>
          </a:r>
          <a:endParaRPr lang="ru-RU" sz="20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3065733" y="1094845"/>
        <a:ext cx="2685322" cy="951542"/>
      </dsp:txXfrm>
    </dsp:sp>
    <dsp:sp modelId="{9D86649D-D536-4540-AD51-DAB29E251937}">
      <dsp:nvSpPr>
        <dsp:cNvPr id="0" name=""/>
        <dsp:cNvSpPr/>
      </dsp:nvSpPr>
      <dsp:spPr>
        <a:xfrm>
          <a:off x="3065733" y="2079463"/>
          <a:ext cx="2685322" cy="3293999"/>
        </a:xfrm>
        <a:prstGeom prst="rect">
          <a:avLst/>
        </a:prstGeom>
        <a:solidFill>
          <a:schemeClr val="accent4">
            <a:tint val="40000"/>
            <a:alpha val="90000"/>
            <a:hueOff val="3837973"/>
            <a:satOff val="-20420"/>
            <a:lumOff val="-1163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3837973"/>
              <a:satOff val="-20420"/>
              <a:lumOff val="-11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Управление образования Администрации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г.о.Стрежевой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ОГИБДД МО МВД «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Стрежевской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»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3065733" y="2079463"/>
        <a:ext cx="2685322" cy="3293999"/>
      </dsp:txXfrm>
    </dsp:sp>
    <dsp:sp modelId="{5D5A4177-2446-4459-A515-236575602722}">
      <dsp:nvSpPr>
        <dsp:cNvPr id="0" name=""/>
        <dsp:cNvSpPr/>
      </dsp:nvSpPr>
      <dsp:spPr>
        <a:xfrm>
          <a:off x="6127000" y="1127920"/>
          <a:ext cx="2685322" cy="951542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СМИ</a:t>
          </a:r>
          <a:endParaRPr lang="ru-RU" sz="20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6127000" y="1127920"/>
        <a:ext cx="2685322" cy="951542"/>
      </dsp:txXfrm>
    </dsp:sp>
    <dsp:sp modelId="{F6B9DBB6-2E24-416D-9624-C48618510BBE}">
      <dsp:nvSpPr>
        <dsp:cNvPr id="0" name=""/>
        <dsp:cNvSpPr/>
      </dsp:nvSpPr>
      <dsp:spPr>
        <a:xfrm>
          <a:off x="6127000" y="2079463"/>
          <a:ext cx="2685322" cy="3293999"/>
        </a:xfrm>
        <a:prstGeom prst="rect">
          <a:avLst/>
        </a:prstGeom>
        <a:solidFill>
          <a:schemeClr val="accent4">
            <a:tint val="40000"/>
            <a:alpha val="90000"/>
            <a:hueOff val="7675946"/>
            <a:satOff val="-40841"/>
            <a:lumOff val="-2327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7675946"/>
              <a:satOff val="-40841"/>
              <a:lumOff val="-232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Сайт МОУДО «ЦДОД»</a:t>
          </a:r>
          <a:endParaRPr lang="ru-RU" sz="20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Группы в социальных сетях </a:t>
          </a:r>
          <a:r>
            <a:rPr lang="ru-RU" sz="20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Инстаграм</a:t>
          </a: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 и </a:t>
          </a:r>
          <a:r>
            <a:rPr lang="ru-RU" sz="20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Вконтакте</a:t>
          </a: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endParaRPr lang="ru-RU" sz="20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СМИ города</a:t>
          </a:r>
          <a:endParaRPr lang="ru-RU" sz="20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6127000" y="2079463"/>
        <a:ext cx="2685322" cy="3293999"/>
      </dsp:txXfrm>
    </dsp:sp>
    <dsp:sp modelId="{DD4E424D-7A75-4AC7-BC9F-DCD4DE5B844E}">
      <dsp:nvSpPr>
        <dsp:cNvPr id="0" name=""/>
        <dsp:cNvSpPr/>
      </dsp:nvSpPr>
      <dsp:spPr>
        <a:xfrm>
          <a:off x="9188267" y="1127920"/>
          <a:ext cx="2685322" cy="951542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Сотрудничесвто</a:t>
          </a:r>
          <a:r>
            <a:rPr lang="ru-RU" sz="20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 за пределами </a:t>
          </a:r>
          <a:r>
            <a:rPr lang="ru-RU" sz="2000" b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г.о.Стрежевой</a:t>
          </a:r>
          <a:endParaRPr lang="ru-RU" sz="20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9188267" y="1127920"/>
        <a:ext cx="2685322" cy="951542"/>
      </dsp:txXfrm>
    </dsp:sp>
    <dsp:sp modelId="{BF7E5165-A89C-438B-96F8-56C9133E5BE2}">
      <dsp:nvSpPr>
        <dsp:cNvPr id="0" name=""/>
        <dsp:cNvSpPr/>
      </dsp:nvSpPr>
      <dsp:spPr>
        <a:xfrm>
          <a:off x="9192733" y="2039177"/>
          <a:ext cx="2685322" cy="3293999"/>
        </a:xfrm>
        <a:prstGeom prst="rect">
          <a:avLst/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Региональный ресурсный центр по профилактике ДДТТ (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г.Томск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)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Отдел образования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с.Александровское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 и отряды ЮИД Александровского района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Форсайт-центры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rPr>
            <a:t>г.Нижневартовска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>
        <a:off x="9192733" y="2039177"/>
        <a:ext cx="2685322" cy="3293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42225-73ED-4C7C-B222-010F3AAA102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C3011-9A85-4CAC-9AD5-C43791EA4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07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42225-73ED-4C7C-B222-010F3AAA102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C3011-9A85-4CAC-9AD5-C43791EA4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6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42225-73ED-4C7C-B222-010F3AAA102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C3011-9A85-4CAC-9AD5-C43791EA4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56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42225-73ED-4C7C-B222-010F3AAA102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C3011-9A85-4CAC-9AD5-C43791EA4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896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42225-73ED-4C7C-B222-010F3AAA102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C3011-9A85-4CAC-9AD5-C43791EA4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68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42225-73ED-4C7C-B222-010F3AAA102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C3011-9A85-4CAC-9AD5-C43791EA4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65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42225-73ED-4C7C-B222-010F3AAA102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C3011-9A85-4CAC-9AD5-C43791EA4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24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42225-73ED-4C7C-B222-010F3AAA102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C3011-9A85-4CAC-9AD5-C43791EA4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36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42225-73ED-4C7C-B222-010F3AAA102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C3011-9A85-4CAC-9AD5-C43791EA4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79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42225-73ED-4C7C-B222-010F3AAA102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C3011-9A85-4CAC-9AD5-C43791EA4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29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42225-73ED-4C7C-B222-010F3AAA102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C3011-9A85-4CAC-9AD5-C43791EA4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54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42225-73ED-4C7C-B222-010F3AAA102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C3011-9A85-4CAC-9AD5-C43791EA4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4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1%D0%BE%D0%B3%D0%BB%D0%B0%D1%81%D0%B8%D0%B5" TargetMode="External"/><Relationship Id="rId13" Type="http://schemas.openxmlformats.org/officeDocument/2006/relationships/hyperlink" Target="https://ru.wikipedia.org/wiki/%D0%A0%D0%B5%D1%81%D1%83%D1%80%D1%81" TargetMode="External"/><Relationship Id="rId3" Type="http://schemas.openxmlformats.org/officeDocument/2006/relationships/hyperlink" Target="https://ru.wikipedia.org/wiki/%D0%9E%D1%80%D0%B3%D0%B0%D0%BD%D0%B8%D0%B7%D0%B0%D1%86%D0%B8%D1%8F" TargetMode="External"/><Relationship Id="rId7" Type="http://schemas.openxmlformats.org/officeDocument/2006/relationships/hyperlink" Target="https://ru.wikipedia.org/wiki/%D0%9E%D0%B1%D1%83%D1%87%D0%B5%D0%BD%D0%B8%D0%B5" TargetMode="External"/><Relationship Id="rId12" Type="http://schemas.openxmlformats.org/officeDocument/2006/relationships/hyperlink" Target="https://ru.wikipedia.org/wiki/%D0%9A%D0%BE%D0%BD%D0%BA%D1%83%D1%80%D0%B5%D0%BD%D1%86%D0%B8%D1%8F_(%D1%8D%D0%BA%D0%BE%D0%BD%D0%BE%D0%BC%D0%B8%D0%BA%D0%B0)" TargetMode="External"/><Relationship Id="rId2" Type="http://schemas.openxmlformats.org/officeDocument/2006/relationships/hyperlink" Target="https://ru.wikipedia.org/wiki/%D0%94%D0%B5%D1%8F%D1%82%D0%B5%D0%BB%D1%8C%D0%BD%D0%BE%D1%81%D1%82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7%D0%BD%D0%B0%D0%BD%D0%B8%D1%8F" TargetMode="External"/><Relationship Id="rId11" Type="http://schemas.openxmlformats.org/officeDocument/2006/relationships/hyperlink" Target="https://ru.wikipedia.org/wiki/%D0%94%D0%B5%D1%86%D0%B5%D0%BD%D1%82%D1%80%D0%B0%D0%BB%D0%B8%D0%B7%D0%B0%D1%86%D0%B8%D1%8F" TargetMode="External"/><Relationship Id="rId5" Type="http://schemas.openxmlformats.org/officeDocument/2006/relationships/hyperlink" Target="https://ru.wikipedia.org/wiki/%D0%9E%D0%B1%D0%BC%D0%B5%D0%BD" TargetMode="External"/><Relationship Id="rId10" Type="http://schemas.openxmlformats.org/officeDocument/2006/relationships/hyperlink" Target="https://ru.wikipedia.org/wiki/%D0%A0%D1%83%D0%BA%D0%BE%D0%B2%D0%BE%D0%B4%D1%8F%D1%89%D0%B8%D0%B9_%D0%BE%D1%80%D0%B3%D0%B0%D0%BD" TargetMode="External"/><Relationship Id="rId4" Type="http://schemas.openxmlformats.org/officeDocument/2006/relationships/hyperlink" Target="https://ru.wikipedia.org/wiki/%D0%A6%D0%B5%D0%BB%D1%8C" TargetMode="External"/><Relationship Id="rId9" Type="http://schemas.openxmlformats.org/officeDocument/2006/relationships/hyperlink" Target="https://ru.wikipedia.org/wiki/%D0%9A%D0%BE%D0%BD%D1%81%D0%B5%D0%BD%D1%81%D1%83%D1%8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568" y="2523744"/>
            <a:ext cx="9552432" cy="2825496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Организация работы по предупреждению детского дорожно-транспортного травматизма в рамках работы отрядов ЮИД </a:t>
            </a:r>
            <a:r>
              <a:rPr lang="ru-RU" sz="3400" b="1" dirty="0" err="1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г.о.Стрежевой</a:t>
            </a:r>
            <a:r>
              <a:rPr lang="ru-RU" sz="3400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и формы межрегионального сотрудничества в вопросах профилактики ДДТТ</a:t>
            </a:r>
            <a:endParaRPr lang="ru-RU" sz="3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349240"/>
            <a:ext cx="9144000" cy="1371600"/>
          </a:xfrm>
        </p:spPr>
        <p:txBody>
          <a:bodyPr/>
          <a:lstStyle/>
          <a:p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Кононова Наталья Вячеславовна</a:t>
            </a:r>
          </a:p>
          <a:p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педагог дополнительного образования,</a:t>
            </a:r>
          </a:p>
          <a:p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руководитель городского штаба ЮИД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4" name="Заголовок 4"/>
          <p:cNvSpPr txBox="1">
            <a:spLocks/>
          </p:cNvSpPr>
          <p:nvPr/>
        </p:nvSpPr>
        <p:spPr>
          <a:xfrm>
            <a:off x="3547872" y="182562"/>
            <a:ext cx="4937760" cy="19571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Муниципальное образовательное учреждение дополнительного образования </a:t>
            </a:r>
            <a:b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«Центр дополнительного образования детей городского округа Стрежевой»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5" name="Объект 2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98" b="94510" l="5777" r="92032">
                        <a14:foregroundMark x1="43028" y1="57647" x2="65339" y2="18824"/>
                        <a14:foregroundMark x1="37649" y1="29412" x2="41235" y2="45490"/>
                        <a14:foregroundMark x1="34861" y1="51373" x2="34861" y2="51373"/>
                        <a14:foregroundMark x1="26693" y1="63922" x2="47410" y2="68627"/>
                        <a14:foregroundMark x1="58167" y1="69804" x2="73108" y2="65490"/>
                        <a14:foregroundMark x1="11952" y1="61569" x2="28486" y2="76863"/>
                        <a14:foregroundMark x1="53386" y1="27059" x2="65936" y2="24706"/>
                        <a14:foregroundMark x1="60159" y1="36667" x2="61753" y2="288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14" t="5315" r="7461" b="4960"/>
          <a:stretch/>
        </p:blipFill>
        <p:spPr>
          <a:xfrm>
            <a:off x="891669" y="182562"/>
            <a:ext cx="2167986" cy="22573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0605" y="0"/>
            <a:ext cx="2426312" cy="243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60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10220" y="104775"/>
            <a:ext cx="10069004" cy="169659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МОУДО «Центр дополнительного образования детей </a:t>
            </a:r>
            <a:r>
              <a:rPr lang="ru-RU" sz="24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г.о.Стрежевой</a:t>
            </a:r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» </a:t>
            </a: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является </a:t>
            </a:r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ресурсно-внедренческой площадкой РЦРО </a:t>
            </a:r>
            <a:r>
              <a:rPr lang="ru-RU" sz="24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г.Томска</a:t>
            </a:r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и </a:t>
            </a:r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реализует инновационный </a:t>
            </a: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проект</a:t>
            </a:r>
            <a:b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«</a:t>
            </a:r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Школа эффективной самореализации»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128016" y="2118677"/>
            <a:ext cx="5157787" cy="823912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Опыт проведения межрегиональных мероприятий</a:t>
            </a:r>
            <a:endParaRPr lang="ru-RU" dirty="0">
              <a:solidFill>
                <a:srgbClr val="0070C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128017" y="3006726"/>
            <a:ext cx="5010912" cy="3759009"/>
          </a:xfrm>
        </p:spPr>
        <p:txBody>
          <a:bodyPr/>
          <a:lstStyle/>
          <a:p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Фестивали детской журналистики «Огни тайги»</a:t>
            </a:r>
          </a:p>
          <a:p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Детские конкурсы и выставки</a:t>
            </a:r>
          </a:p>
          <a:p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Педагогические конкурсы и выставки</a:t>
            </a:r>
          </a:p>
          <a:p>
            <a:r>
              <a:rPr lang="ru-RU" dirty="0" err="1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Стажировочные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площадки для педагогов</a:t>
            </a:r>
          </a:p>
          <a:p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Готовится олимпиада по ДПИ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>
          <a:xfrm>
            <a:off x="6319074" y="2028634"/>
            <a:ext cx="5183188" cy="823912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География участников мероприятий</a:t>
            </a:r>
            <a:endParaRPr lang="ru-RU" dirty="0">
              <a:solidFill>
                <a:srgbClr val="0070C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6172200" y="2852546"/>
            <a:ext cx="5183188" cy="3767709"/>
          </a:xfrm>
        </p:spPr>
        <p:txBody>
          <a:bodyPr/>
          <a:lstStyle/>
          <a:p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г. 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Стрежевой</a:t>
            </a:r>
          </a:p>
          <a:p>
            <a:r>
              <a:rPr lang="ru-RU" dirty="0" err="1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с.Александровское</a:t>
            </a:r>
            <a:endParaRPr lang="ru-RU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r>
              <a:rPr lang="ru-RU" dirty="0" err="1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г.Нижневартовск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r>
              <a:rPr lang="ru-RU" dirty="0" err="1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Сургутский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район ХМАО 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Югра</a:t>
            </a:r>
          </a:p>
          <a:p>
            <a:r>
              <a:rPr lang="ru-RU" dirty="0" err="1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г.Томск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</a:p>
          <a:p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райцентры </a:t>
            </a: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Томской 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области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7" name="Объект 2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98" b="94510" l="5777" r="92032">
                        <a14:foregroundMark x1="43028" y1="57647" x2="65339" y2="18824"/>
                        <a14:foregroundMark x1="37649" y1="29412" x2="41235" y2="45490"/>
                        <a14:foregroundMark x1="34861" y1="51373" x2="34861" y2="51373"/>
                        <a14:foregroundMark x1="26693" y1="63922" x2="47410" y2="68627"/>
                        <a14:foregroundMark x1="58167" y1="69804" x2="73108" y2="65490"/>
                        <a14:foregroundMark x1="11952" y1="61569" x2="28486" y2="76863"/>
                        <a14:foregroundMark x1="53386" y1="27059" x2="65936" y2="24706"/>
                        <a14:foregroundMark x1="60159" y1="36667" x2="61753" y2="288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14" t="5315" r="7461" b="4960"/>
          <a:stretch/>
        </p:blipFill>
        <p:spPr>
          <a:xfrm>
            <a:off x="128016" y="0"/>
            <a:ext cx="2167986" cy="2257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027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10220" y="104775"/>
            <a:ext cx="10069004" cy="169659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МОУДО «Центр дополнительного образования детей </a:t>
            </a:r>
            <a:r>
              <a:rPr lang="ru-RU" sz="24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г.о.Стрежевой</a:t>
            </a:r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» </a:t>
            </a: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является </a:t>
            </a:r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ресурсно-внедренческой площадкой РЦРО </a:t>
            </a:r>
            <a:r>
              <a:rPr lang="ru-RU" sz="24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г.Томска</a:t>
            </a:r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и </a:t>
            </a:r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реализует инновационный </a:t>
            </a: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проект</a:t>
            </a:r>
            <a:b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«</a:t>
            </a:r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Школа эффективной самореализации»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128016" y="2459735"/>
            <a:ext cx="5157787" cy="482853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Формы </a:t>
            </a:r>
            <a:r>
              <a:rPr lang="ru-RU" dirty="0" err="1" smtClean="0">
                <a:solidFill>
                  <a:srgbClr val="0070C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коллаборации</a:t>
            </a:r>
            <a:endParaRPr lang="ru-RU" dirty="0">
              <a:solidFill>
                <a:srgbClr val="0070C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128017" y="3006726"/>
            <a:ext cx="5010912" cy="3759009"/>
          </a:xfrm>
        </p:spPr>
        <p:txBody>
          <a:bodyPr>
            <a:normAutofit/>
          </a:bodyPr>
          <a:lstStyle/>
          <a:p>
            <a:r>
              <a:rPr lang="ru-RU" i="1" dirty="0" smtClean="0"/>
              <a:t>Круглый стол</a:t>
            </a:r>
          </a:p>
          <a:p>
            <a:r>
              <a:rPr lang="ru-RU" i="1" dirty="0" smtClean="0"/>
              <a:t>Брифинг</a:t>
            </a:r>
          </a:p>
          <a:p>
            <a:r>
              <a:rPr lang="ru-RU" i="1" dirty="0"/>
              <a:t>П</a:t>
            </a:r>
            <a:r>
              <a:rPr lang="ru-RU" i="1" dirty="0" smtClean="0"/>
              <a:t>ресс-конференция</a:t>
            </a:r>
            <a:endParaRPr lang="ru-RU" i="1" dirty="0"/>
          </a:p>
          <a:p>
            <a:r>
              <a:rPr lang="ru-RU" i="1" dirty="0" err="1" smtClean="0"/>
              <a:t>Стажировочная</a:t>
            </a:r>
            <a:r>
              <a:rPr lang="ru-RU" i="1" dirty="0" smtClean="0"/>
              <a:t> площадка</a:t>
            </a:r>
          </a:p>
          <a:p>
            <a:r>
              <a:rPr lang="ru-RU" i="1" dirty="0" smtClean="0"/>
              <a:t>Выставки</a:t>
            </a:r>
          </a:p>
          <a:p>
            <a:r>
              <a:rPr lang="ru-RU" i="1" dirty="0" smtClean="0"/>
              <a:t>Консультации</a:t>
            </a:r>
          </a:p>
          <a:p>
            <a:r>
              <a:rPr lang="ru-RU" i="1" dirty="0" smtClean="0"/>
              <a:t>Совместные проекты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>
          <a:xfrm>
            <a:off x="5779008" y="1749044"/>
            <a:ext cx="5714110" cy="436372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Примеры</a:t>
            </a:r>
            <a:endParaRPr lang="ru-RU" dirty="0">
              <a:solidFill>
                <a:srgbClr val="0070C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532120" y="2459736"/>
            <a:ext cx="6281928" cy="416052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Межрегиональный 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конкурс «Дорожный марафон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» 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по номинациям: «Письмо </a:t>
            </a: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водителю», «Листовка-призыв», «Цифровая фотография, графической дизайн», «Методическая разработка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».</a:t>
            </a:r>
          </a:p>
          <a:p>
            <a:pPr marL="514350" indent="-514350">
              <a:buFont typeface="+mj-lt"/>
              <a:buAutoNum type="arabicPeriod"/>
            </a:pPr>
            <a:r>
              <a:rPr lang="ru-RU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Межрегиональный круглый 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стол 26 ноября 2020г.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7" name="Объект 2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98" b="94510" l="5777" r="92032">
                        <a14:foregroundMark x1="43028" y1="57647" x2="65339" y2="18824"/>
                        <a14:foregroundMark x1="37649" y1="29412" x2="41235" y2="45490"/>
                        <a14:foregroundMark x1="34861" y1="51373" x2="34861" y2="51373"/>
                        <a14:foregroundMark x1="26693" y1="63922" x2="47410" y2="68627"/>
                        <a14:foregroundMark x1="58167" y1="69804" x2="73108" y2="65490"/>
                        <a14:foregroundMark x1="11952" y1="61569" x2="28486" y2="76863"/>
                        <a14:foregroundMark x1="53386" y1="27059" x2="65936" y2="24706"/>
                        <a14:foregroundMark x1="60159" y1="36667" x2="61753" y2="288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14" t="5315" r="7461" b="4960"/>
          <a:stretch/>
        </p:blipFill>
        <p:spPr>
          <a:xfrm>
            <a:off x="128016" y="0"/>
            <a:ext cx="2167986" cy="2257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291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Городской штаб ЮИД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«Академия безопасности»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Косинова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Марина Геннадьевна.</a:t>
            </a:r>
          </a:p>
          <a:p>
            <a:pPr marL="0" indent="0">
              <a:buNone/>
            </a:pP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Педагог дополнительного образования, руководитель городского штаба ЮИД</a:t>
            </a:r>
          </a:p>
          <a:p>
            <a:pPr marL="0" indent="0">
              <a:buNone/>
            </a:pP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С сентября 2004 года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86094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ПРОФИЛАКТИЧЕСКИЕ МЕРОПРИЯТИЯ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6701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7137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657091"/>
              </p:ext>
            </p:extLst>
          </p:nvPr>
        </p:nvGraphicFramePr>
        <p:xfrm>
          <a:off x="0" y="1252143"/>
          <a:ext cx="12192000" cy="5605857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114048">
                  <a:extLst>
                    <a:ext uri="{9D8B030D-6E8A-4147-A177-3AD203B41FA5}">
                      <a16:colId xmlns:a16="http://schemas.microsoft.com/office/drawing/2014/main" val="4021823683"/>
                    </a:ext>
                  </a:extLst>
                </a:gridCol>
                <a:gridCol w="3322379">
                  <a:extLst>
                    <a:ext uri="{9D8B030D-6E8A-4147-A177-3AD203B41FA5}">
                      <a16:colId xmlns:a16="http://schemas.microsoft.com/office/drawing/2014/main" val="1610324903"/>
                    </a:ext>
                  </a:extLst>
                </a:gridCol>
                <a:gridCol w="3612207">
                  <a:extLst>
                    <a:ext uri="{9D8B030D-6E8A-4147-A177-3AD203B41FA5}">
                      <a16:colId xmlns:a16="http://schemas.microsoft.com/office/drawing/2014/main" val="237146584"/>
                    </a:ext>
                  </a:extLst>
                </a:gridCol>
                <a:gridCol w="3143366">
                  <a:extLst>
                    <a:ext uri="{9D8B030D-6E8A-4147-A177-3AD203B41FA5}">
                      <a16:colId xmlns:a16="http://schemas.microsoft.com/office/drawing/2014/main" val="3889142149"/>
                    </a:ext>
                  </a:extLst>
                </a:gridCol>
              </a:tblGrid>
              <a:tr h="4852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Год основания отряда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Название отряда (если есть)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Ф.И.О. руководителя отряда (полностью)</a:t>
                      </a:r>
                      <a:endParaRPr lang="ru-RU" sz="16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должность руководителя отряда</a:t>
                      </a:r>
                      <a:endParaRPr lang="ru-RU" sz="16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extLst>
                  <a:ext uri="{0D108BD9-81ED-4DB2-BD59-A6C34878D82A}">
                    <a16:rowId xmlns:a16="http://schemas.microsoft.com/office/drawing/2014/main" val="647873281"/>
                  </a:ext>
                </a:extLst>
              </a:tr>
              <a:tr h="7278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2007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«Академия безопасности» </a:t>
                      </a: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(МОУДО «ЦДОД»)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Кононова Наталья Вячеславовна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Гаврилова Оксана Александровна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(сентябрь 2020г.)</a:t>
                      </a:r>
                      <a:endParaRPr lang="ru-RU" sz="16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Педагог дополнительного образования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extLst>
                  <a:ext uri="{0D108BD9-81ED-4DB2-BD59-A6C34878D82A}">
                    <a16:rowId xmlns:a16="http://schemas.microsoft.com/office/drawing/2014/main" val="1660355629"/>
                  </a:ext>
                </a:extLst>
              </a:tr>
              <a:tr h="7278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«Дорога дружбы</a:t>
                      </a:r>
                      <a:r>
                        <a:rPr lang="ru-RU" sz="1600" dirty="0" smtClean="0">
                          <a:effectLst/>
                        </a:rPr>
                        <a:t>»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(МОУ СОШ №3)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Алексеева Мария Викторовна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(сентябрь 2020г</a:t>
                      </a:r>
                      <a:r>
                        <a:rPr lang="ru-RU" sz="1600" dirty="0" smtClean="0">
                          <a:effectLst/>
                        </a:rPr>
                        <a:t>.)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Учитель начальных классов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extLst>
                  <a:ext uri="{0D108BD9-81ED-4DB2-BD59-A6C34878D82A}">
                    <a16:rowId xmlns:a16="http://schemas.microsoft.com/office/drawing/2014/main" val="2134509554"/>
                  </a:ext>
                </a:extLst>
              </a:tr>
              <a:tr h="5273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«Юные знатоки»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(МОУ СОШ №4)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Перовская Юлия </a:t>
                      </a:r>
                      <a:r>
                        <a:rPr lang="ru-RU" sz="1600" dirty="0" smtClean="0">
                          <a:effectLst/>
                        </a:rPr>
                        <a:t>Александровна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Жоробекова</a:t>
                      </a:r>
                      <a:r>
                        <a:rPr lang="ru-RU" sz="1600" dirty="0" smtClean="0">
                          <a:effectLst/>
                        </a:rPr>
                        <a:t> Сюита </a:t>
                      </a:r>
                      <a:r>
                        <a:rPr lang="ru-RU" sz="1600" dirty="0" err="1" smtClean="0">
                          <a:effectLst/>
                        </a:rPr>
                        <a:t>Токторалиевна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Специалист по ОТ и </a:t>
                      </a:r>
                      <a:r>
                        <a:rPr lang="ru-RU" sz="1600" dirty="0" smtClean="0">
                          <a:effectLst/>
                        </a:rPr>
                        <a:t>ТБ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Учитель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extLst>
                  <a:ext uri="{0D108BD9-81ED-4DB2-BD59-A6C34878D82A}">
                    <a16:rowId xmlns:a16="http://schemas.microsoft.com/office/drawing/2014/main" val="3834784886"/>
                  </a:ext>
                </a:extLst>
              </a:tr>
              <a:tr h="4297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«Дорога и дети</a:t>
                      </a:r>
                      <a:r>
                        <a:rPr lang="ru-RU" sz="1600" dirty="0" smtClean="0">
                          <a:effectLst/>
                        </a:rPr>
                        <a:t>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(МОУ СОШ №2)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Томилова Виктория Александровна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Учитель русского языка и литературы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extLst>
                  <a:ext uri="{0D108BD9-81ED-4DB2-BD59-A6C34878D82A}">
                    <a16:rowId xmlns:a16="http://schemas.microsoft.com/office/drawing/2014/main" val="2629654030"/>
                  </a:ext>
                </a:extLst>
              </a:tr>
              <a:tr h="7278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«БЭМС»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Быстрые, энергичные, молодые, </a:t>
                      </a:r>
                      <a:r>
                        <a:rPr lang="ru-RU" sz="1600" dirty="0" smtClean="0">
                          <a:effectLst/>
                        </a:rPr>
                        <a:t>симпатичные (МОУ СОШ №5)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Костонян</a:t>
                      </a:r>
                      <a:r>
                        <a:rPr lang="ru-RU" sz="1600" dirty="0">
                          <a:effectLst/>
                        </a:rPr>
                        <a:t> Татьяна Михайловна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Учитель ОБЖ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extLst>
                  <a:ext uri="{0D108BD9-81ED-4DB2-BD59-A6C34878D82A}">
                    <a16:rowId xmlns:a16="http://schemas.microsoft.com/office/drawing/2014/main" val="346417709"/>
                  </a:ext>
                </a:extLst>
              </a:tr>
              <a:tr h="2426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2019</a:t>
                      </a:r>
                      <a:endParaRPr lang="ru-RU" sz="16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«Дорога </a:t>
                      </a:r>
                      <a:r>
                        <a:rPr lang="ru-RU" sz="1600" dirty="0" err="1">
                          <a:effectLst/>
                        </a:rPr>
                        <a:t>БЕЗопасности</a:t>
                      </a:r>
                      <a:r>
                        <a:rPr lang="ru-RU" sz="1600" dirty="0" smtClean="0">
                          <a:effectLst/>
                        </a:rPr>
                        <a:t>»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(МОУ СОШ №6)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Абалаков Александр Сергеевич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Учитель химии и биологии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extLst>
                  <a:ext uri="{0D108BD9-81ED-4DB2-BD59-A6C34878D82A}">
                    <a16:rowId xmlns:a16="http://schemas.microsoft.com/office/drawing/2014/main" val="3991768032"/>
                  </a:ext>
                </a:extLst>
              </a:tr>
              <a:tr h="4852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2020</a:t>
                      </a:r>
                      <a:endParaRPr lang="ru-RU" sz="16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Гимназия</a:t>
                      </a:r>
                      <a:r>
                        <a:rPr lang="ru-RU" sz="1600" baseline="0" dirty="0" smtClean="0">
                          <a:effectLst/>
                        </a:rPr>
                        <a:t> №1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Скрага</a:t>
                      </a:r>
                      <a:r>
                        <a:rPr lang="ru-RU" sz="1600" dirty="0" smtClean="0">
                          <a:effectLst/>
                        </a:rPr>
                        <a:t> Богдан Владимирович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Учитель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extLst>
                  <a:ext uri="{0D108BD9-81ED-4DB2-BD59-A6C34878D82A}">
                    <a16:rowId xmlns:a16="http://schemas.microsoft.com/office/drawing/2014/main" val="2646805511"/>
                  </a:ext>
                </a:extLst>
              </a:tr>
              <a:tr h="2426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2020</a:t>
                      </a:r>
                      <a:endParaRPr lang="ru-RU" sz="160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Гимназия №7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Вазген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Ваграмович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Сардарян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Учитель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36790" marR="36790" marT="0" marB="0"/>
                </a:tc>
                <a:extLst>
                  <a:ext uri="{0D108BD9-81ED-4DB2-BD59-A6C34878D82A}">
                    <a16:rowId xmlns:a16="http://schemas.microsoft.com/office/drawing/2014/main" val="2656039028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38200" y="72517"/>
            <a:ext cx="10515600" cy="924179"/>
          </a:xfrm>
        </p:spPr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Отряды ЮИД 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г.о.Стрежевой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63413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416719"/>
              </p:ext>
            </p:extLst>
          </p:nvPr>
        </p:nvGraphicFramePr>
        <p:xfrm>
          <a:off x="155448" y="237744"/>
          <a:ext cx="11878056" cy="6501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107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Коллаборация</a:t>
            </a:r>
            <a:r>
              <a:rPr lang="ru-RU" b="1" i="1" dirty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(</a:t>
            </a:r>
            <a:r>
              <a:rPr lang="ru-RU" b="1" i="1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сотрудничество) - </a:t>
            </a:r>
            <a:endParaRPr lang="ru-RU" dirty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/>
              <a:t>процесс </a:t>
            </a:r>
            <a:r>
              <a:rPr lang="ru-RU" i="1" dirty="0"/>
              <a:t>совместной </a:t>
            </a:r>
            <a:r>
              <a:rPr lang="ru-RU" i="1" u="sng" dirty="0">
                <a:hlinkClick r:id="rId2" tooltip="Деятельность"/>
              </a:rPr>
              <a:t>деятельности</a:t>
            </a:r>
            <a:r>
              <a:rPr lang="ru-RU" i="1" dirty="0"/>
              <a:t> в какой-либо сфере двух и более людей или </a:t>
            </a:r>
            <a:r>
              <a:rPr lang="ru-RU" i="1" u="sng" dirty="0">
                <a:hlinkClick r:id="rId3" tooltip="Организация"/>
              </a:rPr>
              <a:t>организаций</a:t>
            </a:r>
            <a:r>
              <a:rPr lang="ru-RU" i="1" dirty="0"/>
              <a:t> для достижения общих </a:t>
            </a:r>
            <a:r>
              <a:rPr lang="ru-RU" i="1" u="sng" dirty="0">
                <a:hlinkClick r:id="rId4" tooltip="Цель"/>
              </a:rPr>
              <a:t>целей</a:t>
            </a:r>
            <a:r>
              <a:rPr lang="ru-RU" i="1" dirty="0"/>
              <a:t>, при которой происходит </a:t>
            </a:r>
            <a:r>
              <a:rPr lang="ru-RU" i="1" u="sng" dirty="0">
                <a:hlinkClick r:id="rId5" tooltip="Обмен"/>
              </a:rPr>
              <a:t>обмен</a:t>
            </a:r>
            <a:r>
              <a:rPr lang="ru-RU" i="1" dirty="0"/>
              <a:t> </a:t>
            </a:r>
            <a:r>
              <a:rPr lang="ru-RU" i="1" u="sng" dirty="0">
                <a:hlinkClick r:id="rId6" tooltip="Знания"/>
              </a:rPr>
              <a:t>знаниями</a:t>
            </a:r>
            <a:r>
              <a:rPr lang="ru-RU" i="1" dirty="0"/>
              <a:t>, </a:t>
            </a:r>
            <a:r>
              <a:rPr lang="ru-RU" i="1" u="sng" dirty="0">
                <a:hlinkClick r:id="rId7" tooltip="Обучение"/>
              </a:rPr>
              <a:t>обучение</a:t>
            </a:r>
            <a:r>
              <a:rPr lang="ru-RU" i="1" dirty="0"/>
              <a:t> и достижение </a:t>
            </a:r>
            <a:r>
              <a:rPr lang="ru-RU" i="1" u="sng" dirty="0">
                <a:hlinkClick r:id="rId8" tooltip="Согласие"/>
              </a:rPr>
              <a:t>согласия</a:t>
            </a:r>
            <a:r>
              <a:rPr lang="ru-RU" i="1" dirty="0"/>
              <a:t> (</a:t>
            </a:r>
            <a:r>
              <a:rPr lang="ru-RU" i="1" u="sng" dirty="0">
                <a:hlinkClick r:id="rId9" tooltip="Консенсус"/>
              </a:rPr>
              <a:t>консенсуса</a:t>
            </a:r>
            <a:r>
              <a:rPr lang="ru-RU" i="1" dirty="0"/>
              <a:t>).</a:t>
            </a:r>
            <a:endParaRPr lang="ru-RU" dirty="0"/>
          </a:p>
          <a:p>
            <a:r>
              <a:rPr lang="ru-RU" i="1" dirty="0"/>
              <a:t>Как правило, этот процесс требует наличия </a:t>
            </a:r>
            <a:r>
              <a:rPr lang="ru-RU" i="1" u="sng" dirty="0">
                <a:hlinkClick r:id="rId10" tooltip="Руководящий орган"/>
              </a:rPr>
              <a:t>руководящего органа</a:t>
            </a:r>
            <a:r>
              <a:rPr lang="ru-RU" i="1" dirty="0"/>
              <a:t>, при этом форма руководства может быть и общественной при сотрудничестве равноправных членов </a:t>
            </a:r>
            <a:r>
              <a:rPr lang="ru-RU" i="1" u="sng" dirty="0">
                <a:hlinkClick r:id="rId11" tooltip="Децентрализация"/>
              </a:rPr>
              <a:t>децентрализованного</a:t>
            </a:r>
            <a:r>
              <a:rPr lang="ru-RU" i="1" dirty="0"/>
              <a:t> сообщества. Считается, что участники </a:t>
            </a:r>
            <a:r>
              <a:rPr lang="ru-RU" i="1" dirty="0" err="1"/>
              <a:t>коллаборации</a:t>
            </a:r>
            <a:r>
              <a:rPr lang="ru-RU" i="1" dirty="0"/>
              <a:t> могут получить больше возможностей достижения успеха в условиях </a:t>
            </a:r>
            <a:r>
              <a:rPr lang="ru-RU" i="1" u="sng" dirty="0">
                <a:hlinkClick r:id="rId12" tooltip="Конкуренция (экономика)"/>
              </a:rPr>
              <a:t>конкуренции</a:t>
            </a:r>
            <a:r>
              <a:rPr lang="ru-RU" i="1" dirty="0"/>
              <a:t> за ограниченные </a:t>
            </a:r>
            <a:r>
              <a:rPr lang="ru-RU" i="1" u="sng" dirty="0">
                <a:hlinkClick r:id="rId13" tooltip="Ресурс"/>
              </a:rPr>
              <a:t>ресурсы</a:t>
            </a:r>
            <a:r>
              <a:rPr lang="ru-RU" i="1" dirty="0"/>
              <a:t>. </a:t>
            </a:r>
            <a:r>
              <a:rPr lang="ru-RU" i="1" dirty="0" err="1"/>
              <a:t>Коллаборация</a:t>
            </a:r>
            <a:r>
              <a:rPr lang="ru-RU" i="1" dirty="0"/>
              <a:t> может существовать и при противоположности целей, но в этом контексте данное понятие используется редко.</a:t>
            </a:r>
            <a:endParaRPr lang="ru-RU" dirty="0"/>
          </a:p>
          <a:p>
            <a:r>
              <a:rPr lang="ru-RU" i="1" dirty="0" err="1"/>
              <a:t>Коллаборацией</a:t>
            </a:r>
            <a:r>
              <a:rPr lang="ru-RU" i="1" dirty="0"/>
              <a:t> также называют совокупность участников процесса </a:t>
            </a:r>
            <a:r>
              <a:rPr lang="ru-RU" i="1" dirty="0" err="1"/>
              <a:t>коллаборации</a:t>
            </a:r>
            <a:r>
              <a:rPr lang="ru-RU" i="1" dirty="0"/>
              <a:t>.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Источник Википедия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770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032" y="365125"/>
            <a:ext cx="11740896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образовательных учреждений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4152" y="1840738"/>
            <a:ext cx="5181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Изданы </a:t>
            </a:r>
            <a:r>
              <a:rPr lang="ru-RU" dirty="0" smtClean="0"/>
              <a:t>приказы в ОУ</a:t>
            </a:r>
            <a:endParaRPr lang="ru-RU" dirty="0"/>
          </a:p>
          <a:p>
            <a:r>
              <a:rPr lang="ru-RU" i="1" dirty="0"/>
              <a:t>- «Об организации работы по профилактике ДДТТ»;</a:t>
            </a:r>
            <a:endParaRPr lang="ru-RU" dirty="0"/>
          </a:p>
          <a:p>
            <a:r>
              <a:rPr lang="ru-RU" i="1" dirty="0"/>
              <a:t>- «О назначении ответственного сотрудника за работу по профилактике ДДТТ»;</a:t>
            </a:r>
            <a:endParaRPr lang="ru-RU" dirty="0"/>
          </a:p>
          <a:p>
            <a:r>
              <a:rPr lang="ru-RU" i="1" dirty="0"/>
              <a:t>- «О создании отряда юных инспекторов движения»;</a:t>
            </a:r>
            <a:endParaRPr lang="ru-RU" dirty="0"/>
          </a:p>
          <a:p>
            <a:r>
              <a:rPr lang="ru-RU" i="1" dirty="0"/>
              <a:t>- «О назначении руководителя отряда юных инспекторов движения»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19672" y="1825625"/>
            <a:ext cx="5181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Составлены и утверждены:</a:t>
            </a:r>
          </a:p>
          <a:p>
            <a:r>
              <a:rPr lang="ru-RU" i="1" dirty="0" smtClean="0"/>
              <a:t>план </a:t>
            </a:r>
            <a:r>
              <a:rPr lang="ru-RU" i="1" dirty="0"/>
              <a:t>работы по отряда юных инспекторов движения (ЮИД);</a:t>
            </a:r>
            <a:endParaRPr lang="ru-RU" dirty="0"/>
          </a:p>
          <a:p>
            <a:r>
              <a:rPr lang="ru-RU" i="1" dirty="0"/>
              <a:t>- утверждается список отряда ЮИД;</a:t>
            </a:r>
            <a:endParaRPr lang="ru-RU" dirty="0"/>
          </a:p>
          <a:p>
            <a:r>
              <a:rPr lang="ru-RU" i="1" dirty="0"/>
              <a:t>- план контроля состояния изучения ПДД;</a:t>
            </a:r>
            <a:endParaRPr lang="ru-RU" dirty="0"/>
          </a:p>
          <a:p>
            <a:r>
              <a:rPr lang="ru-RU" i="1" dirty="0"/>
              <a:t>- план проведения Недели безопасности в школе;</a:t>
            </a:r>
            <a:endParaRPr lang="ru-RU" dirty="0"/>
          </a:p>
          <a:p>
            <a:r>
              <a:rPr lang="ru-RU" i="1" dirty="0"/>
              <a:t>- план профилактических мероприятий по безопасности дорожного движения в дни каникул;</a:t>
            </a:r>
            <a:endParaRPr lang="ru-RU" dirty="0"/>
          </a:p>
          <a:p>
            <a:r>
              <a:rPr lang="ru-RU" i="1" dirty="0"/>
              <a:t>- план проведения отдельных тематических </a:t>
            </a:r>
            <a:r>
              <a:rPr lang="ru-RU" i="1" dirty="0" smtClean="0"/>
              <a:t>мероприятий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906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74904" y="365125"/>
            <a:ext cx="10980484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Профилактическая работа </a:t>
            </a:r>
            <a:br>
              <a:rPr lang="ru-RU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ОГИБДД </a:t>
            </a:r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МО МВД «</a:t>
            </a:r>
            <a:r>
              <a:rPr lang="ru-RU" b="1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Стрежевской</a:t>
            </a:r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»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Освещение в СМИ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Печатные СМИ – 26 материала</a:t>
            </a:r>
          </a:p>
          <a:p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Радио – 23 материала</a:t>
            </a:r>
          </a:p>
          <a:p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Телевидение «СТВ» – 25 материала</a:t>
            </a:r>
          </a:p>
          <a:p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Официальный  сайт </a:t>
            </a: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территориального органа МВД России по субъекту 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РФ – 62 материала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Мероприятия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Профилактические мероприятия – 52</a:t>
            </a:r>
          </a:p>
          <a:p>
            <a:r>
              <a:rPr lang="ru-RU" dirty="0" smtClean="0"/>
              <a:t>Паспорта дорожной безопасности – 35 </a:t>
            </a:r>
          </a:p>
          <a:p>
            <a:pPr marL="0" indent="0">
              <a:buNone/>
            </a:pPr>
            <a:r>
              <a:rPr lang="ru-RU" dirty="0" smtClean="0"/>
              <a:t>(совместно с Управлением образования Администрации </a:t>
            </a:r>
            <a:r>
              <a:rPr lang="ru-RU" dirty="0" err="1" smtClean="0"/>
              <a:t>г.о.Стрежевой</a:t>
            </a:r>
            <a:r>
              <a:rPr lang="ru-RU" dirty="0" smtClean="0"/>
              <a:t> и Отделом образования </a:t>
            </a:r>
            <a:r>
              <a:rPr lang="ru-RU" dirty="0" err="1" smtClean="0"/>
              <a:t>с.Александровское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466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Статистика ДТП с участием несовершеннолетних в 2020 году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/>
              <a:t>пострадало несовершеннолетних пешехода – 3;</a:t>
            </a:r>
            <a:endParaRPr lang="ru-RU" dirty="0"/>
          </a:p>
          <a:p>
            <a:r>
              <a:rPr lang="ru-RU" i="1" dirty="0"/>
              <a:t>- пострадало несовершеннолетних велосипедиста – 1;</a:t>
            </a:r>
            <a:endParaRPr lang="ru-RU" dirty="0"/>
          </a:p>
          <a:p>
            <a:r>
              <a:rPr lang="ru-RU" i="1" dirty="0"/>
              <a:t>- пострадало несовершеннолетних пассажира – 3</a:t>
            </a:r>
            <a:endParaRPr lang="ru-RU" dirty="0"/>
          </a:p>
          <a:p>
            <a:r>
              <a:rPr lang="ru-RU" dirty="0"/>
              <a:t>Нарушения в 2020 году:</a:t>
            </a:r>
          </a:p>
          <a:p>
            <a:r>
              <a:rPr lang="ru-RU" i="1" dirty="0"/>
              <a:t>Наезд на несовершеннолетних пешеходов, которые перебегали дорогу вне пешеходного перехода;</a:t>
            </a:r>
            <a:endParaRPr lang="ru-RU" dirty="0"/>
          </a:p>
          <a:p>
            <a:r>
              <a:rPr lang="ru-RU" i="1" dirty="0"/>
              <a:t>Наезд на несовершеннолетних пешеходов, которые перебегали нерегулируемый светофором пешеходный переход;</a:t>
            </a:r>
            <a:endParaRPr lang="ru-RU" dirty="0"/>
          </a:p>
          <a:p>
            <a:r>
              <a:rPr lang="ru-RU" i="1" dirty="0"/>
              <a:t>Наезд на несовершеннолетнего пешехода, перебегавшего дорогу слева направо по ходу движения автомобиля (дворовая территория);</a:t>
            </a:r>
            <a:endParaRPr lang="ru-RU" dirty="0"/>
          </a:p>
          <a:p>
            <a:r>
              <a:rPr lang="ru-RU" i="1" dirty="0"/>
              <a:t>Столкновение с велосипедом "</a:t>
            </a:r>
            <a:r>
              <a:rPr lang="ru-RU" i="1" dirty="0" err="1"/>
              <a:t>Стелс</a:t>
            </a:r>
            <a:r>
              <a:rPr lang="ru-RU" i="1" dirty="0"/>
              <a:t>" под управлением несовершеннолетнего. Велосипедист без </a:t>
            </a:r>
            <a:r>
              <a:rPr lang="ru-RU" i="1" dirty="0" err="1"/>
              <a:t>велошлема</a:t>
            </a:r>
            <a:r>
              <a:rPr lang="ru-RU" i="1" dirty="0"/>
              <a:t> и дополнительной защиты;</a:t>
            </a:r>
            <a:endParaRPr lang="ru-RU" dirty="0"/>
          </a:p>
          <a:p>
            <a:r>
              <a:rPr lang="ru-RU" i="1" dirty="0"/>
              <a:t>Столкновение </a:t>
            </a:r>
            <a:r>
              <a:rPr lang="ru-RU" i="1" dirty="0" smtClean="0"/>
              <a:t>автотранспортных средств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0917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668</Words>
  <Application>Microsoft Office PowerPoint</Application>
  <PresentationFormat>Широкоэкранный</PresentationFormat>
  <Paragraphs>160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PT Astra Serif</vt:lpstr>
      <vt:lpstr>Times New Roman</vt:lpstr>
      <vt:lpstr>Тема Office</vt:lpstr>
      <vt:lpstr>Организация работы по предупреждению детского дорожно-транспортного травматизма в рамках работы отрядов ЮИД г.о.Стрежевой и формы межрегионального сотрудничества в вопросах профилактики ДДТТ</vt:lpstr>
      <vt:lpstr>Городской штаб ЮИД  «Академия безопасности»</vt:lpstr>
      <vt:lpstr>ПРОФИЛАКТИЧЕСКИЕ МЕРОПРИЯТИЯ</vt:lpstr>
      <vt:lpstr>Отряды ЮИД  г.о.Стрежевой</vt:lpstr>
      <vt:lpstr>Презентация PowerPoint</vt:lpstr>
      <vt:lpstr>Коллаборация (сотрудничество) - </vt:lpstr>
      <vt:lpstr>Документы образовательных учреждений</vt:lpstr>
      <vt:lpstr>Профилактическая работа  ОГИБДД МО МВД «Стрежевской»</vt:lpstr>
      <vt:lpstr>Статистика ДТП с участием несовершеннолетних в 2020 году</vt:lpstr>
      <vt:lpstr>МОУДО «Центр дополнительного образования детей г.о.Стрежевой»  является ресурсно-внедренческой площадкой РЦРО г.Томска  и реализует инновационный проект «Школа эффективной самореализации»</vt:lpstr>
      <vt:lpstr>МОУДО «Центр дополнительного образования детей г.о.Стрежевой»  является ресурсно-внедренческой площадкой РЦРО г.Томска  и реализует инновационный проект «Школа эффективной самореализации»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по предупреждению детского дорожно-транспортного травматизма в рамках работы отрядов ЮИД г.о.Стрежевой и формы межрегионального сотрудничества в вопросах профилактики ДДТТ</dc:title>
  <dc:creator>Administrator</dc:creator>
  <cp:lastModifiedBy>Administrator</cp:lastModifiedBy>
  <cp:revision>16</cp:revision>
  <dcterms:created xsi:type="dcterms:W3CDTF">2020-11-11T02:45:07Z</dcterms:created>
  <dcterms:modified xsi:type="dcterms:W3CDTF">2020-11-30T10:59:21Z</dcterms:modified>
</cp:coreProperties>
</file>